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705" r:id="rId5"/>
    <p:sldMasterId id="2147483689" r:id="rId6"/>
    <p:sldMasterId id="2147483708" r:id="rId7"/>
    <p:sldMasterId id="2147483721" r:id="rId8"/>
    <p:sldMasterId id="2147483734" r:id="rId9"/>
    <p:sldMasterId id="2147483747" r:id="rId10"/>
  </p:sldMasterIdLst>
  <p:notesMasterIdLst>
    <p:notesMasterId r:id="rId22"/>
  </p:notesMasterIdLst>
  <p:handoutMasterIdLst>
    <p:handoutMasterId r:id="rId23"/>
  </p:handoutMasterIdLst>
  <p:sldIdLst>
    <p:sldId id="454" r:id="rId11"/>
    <p:sldId id="510" r:id="rId12"/>
    <p:sldId id="512" r:id="rId13"/>
    <p:sldId id="503" r:id="rId14"/>
    <p:sldId id="476" r:id="rId15"/>
    <p:sldId id="511" r:id="rId16"/>
    <p:sldId id="472" r:id="rId17"/>
    <p:sldId id="509" r:id="rId18"/>
    <p:sldId id="513" r:id="rId19"/>
    <p:sldId id="507" r:id="rId20"/>
    <p:sldId id="45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2F6C71-9544-4FE2-BDBE-75F81425960B}">
          <p14:sldIdLst>
            <p14:sldId id="454"/>
            <p14:sldId id="510"/>
            <p14:sldId id="512"/>
            <p14:sldId id="503"/>
            <p14:sldId id="476"/>
            <p14:sldId id="511"/>
            <p14:sldId id="472"/>
            <p14:sldId id="509"/>
            <p14:sldId id="513"/>
            <p14:sldId id="507"/>
          </p14:sldIdLst>
        </p14:section>
        <p14:section name="Untitled Section" id="{08EF085D-E638-4686-A926-5DC73C63D7F8}">
          <p14:sldIdLst>
            <p14:sldId id="4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mood Abdallah Mohammed Al-Mardhoof Al-Saadi" initials="MAMAA" lastIdx="10" clrIdx="0">
    <p:extLst>
      <p:ext uri="{19B8F6BF-5375-455C-9EA6-DF929625EA0E}">
        <p15:presenceInfo xmlns:p15="http://schemas.microsoft.com/office/powerpoint/2012/main" userId="S-1-5-21-1715567821-515967899-725345543-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B4A1"/>
    <a:srgbClr val="00A9B0"/>
    <a:srgbClr val="000792"/>
    <a:srgbClr val="33CCCC"/>
    <a:srgbClr val="00C8D2"/>
    <a:srgbClr val="FF5050"/>
    <a:srgbClr val="FF6600"/>
    <a:srgbClr val="58E99B"/>
    <a:srgbClr val="BD798E"/>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09" autoAdjust="0"/>
  </p:normalViewPr>
  <p:slideViewPr>
    <p:cSldViewPr snapToGrid="0">
      <p:cViewPr varScale="1">
        <p:scale>
          <a:sx n="75" d="100"/>
          <a:sy n="75" d="100"/>
        </p:scale>
        <p:origin x="90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PowerPoint]Sheet5!PivotTable4</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International Internet</a:t>
            </a:r>
            <a:r>
              <a:rPr lang="en-US" baseline="0"/>
              <a:t> Bandwidth (Mbps)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Sheet5!$B$3</c:f>
              <c:strCache>
                <c:ptCount val="1"/>
                <c:pt idx="0">
                  <c:v>Total</c:v>
                </c:pt>
              </c:strCache>
            </c:strRef>
          </c:tx>
          <c:spPr>
            <a:ln w="28575" cap="rnd">
              <a:solidFill>
                <a:srgbClr val="28B4A1"/>
              </a:solidFill>
              <a:round/>
            </a:ln>
            <a:effectLst/>
          </c:spPr>
          <c:marker>
            <c:symbol val="none"/>
          </c:marker>
          <c:cat>
            <c:multiLvlStrRef>
              <c:f>Sheet5!$A$4:$A$59</c:f>
              <c:multiLvlStrCache>
                <c:ptCount val="50"/>
                <c:lvl>
                  <c:pt idx="0">
                    <c:v>Sep</c:v>
                  </c:pt>
                  <c:pt idx="1">
                    <c:v>Oct</c:v>
                  </c:pt>
                  <c:pt idx="2">
                    <c:v>Nov</c:v>
                  </c:pt>
                  <c:pt idx="3">
                    <c:v>Dec</c:v>
                  </c:pt>
                  <c:pt idx="4">
                    <c:v>Jan</c:v>
                  </c:pt>
                  <c:pt idx="5">
                    <c:v>Feb</c:v>
                  </c:pt>
                  <c:pt idx="6">
                    <c:v>Mar</c:v>
                  </c:pt>
                  <c:pt idx="7">
                    <c:v>Apr</c:v>
                  </c:pt>
                  <c:pt idx="8">
                    <c:v>May</c:v>
                  </c:pt>
                  <c:pt idx="9">
                    <c:v>Jun</c:v>
                  </c:pt>
                  <c:pt idx="10">
                    <c:v>Jul</c:v>
                  </c:pt>
                  <c:pt idx="11">
                    <c:v>Aug</c:v>
                  </c:pt>
                  <c:pt idx="12">
                    <c:v>Sep</c:v>
                  </c:pt>
                  <c:pt idx="13">
                    <c:v>Oct</c:v>
                  </c:pt>
                  <c:pt idx="14">
                    <c:v>Nov</c:v>
                  </c:pt>
                  <c:pt idx="15">
                    <c:v>Dec</c:v>
                  </c:pt>
                  <c:pt idx="16">
                    <c:v>Jan</c:v>
                  </c:pt>
                  <c:pt idx="17">
                    <c:v>Feb</c:v>
                  </c:pt>
                  <c:pt idx="18">
                    <c:v>Mar</c:v>
                  </c:pt>
                  <c:pt idx="19">
                    <c:v>Apr</c:v>
                  </c:pt>
                  <c:pt idx="20">
                    <c:v>May</c:v>
                  </c:pt>
                  <c:pt idx="21">
                    <c:v>Jun</c:v>
                  </c:pt>
                  <c:pt idx="22">
                    <c:v>Jul</c:v>
                  </c:pt>
                  <c:pt idx="23">
                    <c:v>Aug</c:v>
                  </c:pt>
                  <c:pt idx="24">
                    <c:v>Sep</c:v>
                  </c:pt>
                  <c:pt idx="25">
                    <c:v>Oct</c:v>
                  </c:pt>
                  <c:pt idx="26">
                    <c:v>Nov</c:v>
                  </c:pt>
                  <c:pt idx="27">
                    <c:v>Dec</c:v>
                  </c:pt>
                  <c:pt idx="28">
                    <c:v>Jan</c:v>
                  </c:pt>
                  <c:pt idx="29">
                    <c:v>Feb</c:v>
                  </c:pt>
                  <c:pt idx="30">
                    <c:v>Mar</c:v>
                  </c:pt>
                  <c:pt idx="31">
                    <c:v>Apr</c:v>
                  </c:pt>
                  <c:pt idx="32">
                    <c:v>May</c:v>
                  </c:pt>
                  <c:pt idx="33">
                    <c:v>Jun</c:v>
                  </c:pt>
                  <c:pt idx="34">
                    <c:v>Jul</c:v>
                  </c:pt>
                  <c:pt idx="35">
                    <c:v>Aug</c:v>
                  </c:pt>
                  <c:pt idx="36">
                    <c:v>Sep</c:v>
                  </c:pt>
                  <c:pt idx="37">
                    <c:v>Oct</c:v>
                  </c:pt>
                  <c:pt idx="38">
                    <c:v>Nov</c:v>
                  </c:pt>
                  <c:pt idx="39">
                    <c:v>Dec</c:v>
                  </c:pt>
                  <c:pt idx="40">
                    <c:v>Jan</c:v>
                  </c:pt>
                  <c:pt idx="41">
                    <c:v>Feb</c:v>
                  </c:pt>
                  <c:pt idx="42">
                    <c:v>Mar</c:v>
                  </c:pt>
                  <c:pt idx="43">
                    <c:v>Apr</c:v>
                  </c:pt>
                  <c:pt idx="44">
                    <c:v>May</c:v>
                  </c:pt>
                  <c:pt idx="45">
                    <c:v>Jun</c:v>
                  </c:pt>
                  <c:pt idx="46">
                    <c:v>Jul</c:v>
                  </c:pt>
                  <c:pt idx="47">
                    <c:v>Aug</c:v>
                  </c:pt>
                  <c:pt idx="48">
                    <c:v>Sep</c:v>
                  </c:pt>
                  <c:pt idx="49">
                    <c:v>Oct</c:v>
                  </c:pt>
                </c:lvl>
                <c:lvl>
                  <c:pt idx="0">
                    <c:v>2020</c:v>
                  </c:pt>
                  <c:pt idx="4">
                    <c:v>2021</c:v>
                  </c:pt>
                  <c:pt idx="16">
                    <c:v>2022</c:v>
                  </c:pt>
                  <c:pt idx="28">
                    <c:v>2023</c:v>
                  </c:pt>
                  <c:pt idx="40">
                    <c:v>2024</c:v>
                  </c:pt>
                </c:lvl>
              </c:multiLvlStrCache>
            </c:multiLvlStrRef>
          </c:cat>
          <c:val>
            <c:numRef>
              <c:f>Sheet5!$B$4:$B$59</c:f>
              <c:numCache>
                <c:formatCode>General</c:formatCode>
                <c:ptCount val="50"/>
                <c:pt idx="0">
                  <c:v>1413266</c:v>
                </c:pt>
                <c:pt idx="1">
                  <c:v>1413266</c:v>
                </c:pt>
                <c:pt idx="2">
                  <c:v>1541777</c:v>
                </c:pt>
                <c:pt idx="3">
                  <c:v>1541777</c:v>
                </c:pt>
                <c:pt idx="4">
                  <c:v>1651777</c:v>
                </c:pt>
                <c:pt idx="5">
                  <c:v>1751777</c:v>
                </c:pt>
                <c:pt idx="6">
                  <c:v>1441777</c:v>
                </c:pt>
                <c:pt idx="7">
                  <c:v>1441777</c:v>
                </c:pt>
                <c:pt idx="8">
                  <c:v>1441777</c:v>
                </c:pt>
                <c:pt idx="9">
                  <c:v>1441777</c:v>
                </c:pt>
                <c:pt idx="10">
                  <c:v>1451777</c:v>
                </c:pt>
                <c:pt idx="11">
                  <c:v>1451777</c:v>
                </c:pt>
                <c:pt idx="12">
                  <c:v>1461777</c:v>
                </c:pt>
                <c:pt idx="13">
                  <c:v>1471777</c:v>
                </c:pt>
                <c:pt idx="14">
                  <c:v>1501777</c:v>
                </c:pt>
                <c:pt idx="15">
                  <c:v>1501777</c:v>
                </c:pt>
                <c:pt idx="16">
                  <c:v>1521000</c:v>
                </c:pt>
                <c:pt idx="17">
                  <c:v>1521000</c:v>
                </c:pt>
                <c:pt idx="18">
                  <c:v>1170000</c:v>
                </c:pt>
                <c:pt idx="19">
                  <c:v>1521000</c:v>
                </c:pt>
                <c:pt idx="20">
                  <c:v>2381935</c:v>
                </c:pt>
                <c:pt idx="21">
                  <c:v>2381935</c:v>
                </c:pt>
                <c:pt idx="22">
                  <c:v>2381935</c:v>
                </c:pt>
                <c:pt idx="23">
                  <c:v>2421935</c:v>
                </c:pt>
                <c:pt idx="24">
                  <c:v>2421935</c:v>
                </c:pt>
                <c:pt idx="25">
                  <c:v>2481935</c:v>
                </c:pt>
                <c:pt idx="26">
                  <c:v>2481935</c:v>
                </c:pt>
                <c:pt idx="27">
                  <c:v>2481935</c:v>
                </c:pt>
                <c:pt idx="28">
                  <c:v>2492935</c:v>
                </c:pt>
                <c:pt idx="29">
                  <c:v>2482935</c:v>
                </c:pt>
                <c:pt idx="30">
                  <c:v>2482935</c:v>
                </c:pt>
                <c:pt idx="31">
                  <c:v>2502935</c:v>
                </c:pt>
                <c:pt idx="32">
                  <c:v>2502780</c:v>
                </c:pt>
                <c:pt idx="33">
                  <c:v>2502780</c:v>
                </c:pt>
                <c:pt idx="34">
                  <c:v>2502780</c:v>
                </c:pt>
                <c:pt idx="35">
                  <c:v>2512840</c:v>
                </c:pt>
                <c:pt idx="36">
                  <c:v>2512840</c:v>
                </c:pt>
                <c:pt idx="37">
                  <c:v>2502840</c:v>
                </c:pt>
                <c:pt idx="38">
                  <c:v>2612840</c:v>
                </c:pt>
                <c:pt idx="39">
                  <c:v>2612840</c:v>
                </c:pt>
                <c:pt idx="40">
                  <c:v>2622060</c:v>
                </c:pt>
                <c:pt idx="41">
                  <c:v>3132060</c:v>
                </c:pt>
                <c:pt idx="42">
                  <c:v>3352060</c:v>
                </c:pt>
                <c:pt idx="43">
                  <c:v>3352060</c:v>
                </c:pt>
                <c:pt idx="44">
                  <c:v>3352065</c:v>
                </c:pt>
                <c:pt idx="45">
                  <c:v>3462065</c:v>
                </c:pt>
                <c:pt idx="46">
                  <c:v>3422065</c:v>
                </c:pt>
                <c:pt idx="47">
                  <c:v>3372065</c:v>
                </c:pt>
                <c:pt idx="48">
                  <c:v>3372065</c:v>
                </c:pt>
                <c:pt idx="49">
                  <c:v>3372065</c:v>
                </c:pt>
              </c:numCache>
            </c:numRef>
          </c:val>
          <c:smooth val="0"/>
          <c:extLst>
            <c:ext xmlns:c16="http://schemas.microsoft.com/office/drawing/2014/chart" uri="{C3380CC4-5D6E-409C-BE32-E72D297353CC}">
              <c16:uniqueId val="{00000000-C457-460C-B755-1AEEE2A00FE4}"/>
            </c:ext>
          </c:extLst>
        </c:ser>
        <c:dLbls>
          <c:showLegendKey val="0"/>
          <c:showVal val="0"/>
          <c:showCatName val="0"/>
          <c:showSerName val="0"/>
          <c:showPercent val="0"/>
          <c:showBubbleSize val="0"/>
        </c:dLbls>
        <c:smooth val="0"/>
        <c:axId val="1868280783"/>
        <c:axId val="1868223551"/>
      </c:lineChart>
      <c:catAx>
        <c:axId val="186828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8223551"/>
        <c:crosses val="autoZero"/>
        <c:auto val="1"/>
        <c:lblAlgn val="ctr"/>
        <c:lblOffset val="100"/>
        <c:noMultiLvlLbl val="0"/>
      </c:catAx>
      <c:valAx>
        <c:axId val="1868223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82807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E4E0E-8A7A-4438-BC6C-68A1E4B7BA3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E5A5BDF-138D-4BE4-AE0E-FC872699B0B2}">
      <dgm:prSet phldrT="[Text]"/>
      <dgm:spPr/>
      <dgm:t>
        <a:bodyPr/>
        <a:lstStyle/>
        <a:p>
          <a:r>
            <a:rPr lang="en-US" dirty="0"/>
            <a:t>Overview of Oman’s International Connectivity</a:t>
          </a:r>
        </a:p>
      </dgm:t>
    </dgm:pt>
    <dgm:pt modelId="{AF9E3A95-C23C-4743-A2BF-31A11CB50840}" type="parTrans" cxnId="{B163F906-1267-42FC-947E-D764F8BCB9F6}">
      <dgm:prSet/>
      <dgm:spPr/>
      <dgm:t>
        <a:bodyPr/>
        <a:lstStyle/>
        <a:p>
          <a:endParaRPr lang="en-US"/>
        </a:p>
      </dgm:t>
    </dgm:pt>
    <dgm:pt modelId="{811A05C3-79FC-4F32-9752-EE9222E316FA}" type="sibTrans" cxnId="{B163F906-1267-42FC-947E-D764F8BCB9F6}">
      <dgm:prSet/>
      <dgm:spPr/>
      <dgm:t>
        <a:bodyPr/>
        <a:lstStyle/>
        <a:p>
          <a:endParaRPr lang="en-US"/>
        </a:p>
      </dgm:t>
    </dgm:pt>
    <dgm:pt modelId="{11681306-F08A-442E-9E54-8193EC33681A}">
      <dgm:prSet phldrT="[Text]"/>
      <dgm:spPr/>
      <dgm:t>
        <a:bodyPr/>
        <a:lstStyle/>
        <a:p>
          <a:r>
            <a:rPr lang="en-US" dirty="0"/>
            <a:t>Trends in Global Connectivity &amp; Infrastructure</a:t>
          </a:r>
        </a:p>
      </dgm:t>
    </dgm:pt>
    <dgm:pt modelId="{387636E7-B975-45AD-BEBF-9A7DAF550B20}" type="parTrans" cxnId="{9B697A59-9ADE-46BB-BFE2-F93CE517F94B}">
      <dgm:prSet/>
      <dgm:spPr/>
      <dgm:t>
        <a:bodyPr/>
        <a:lstStyle/>
        <a:p>
          <a:endParaRPr lang="en-US"/>
        </a:p>
      </dgm:t>
    </dgm:pt>
    <dgm:pt modelId="{027E15DB-83E2-466E-A03D-F66ACC3D4A81}" type="sibTrans" cxnId="{9B697A59-9ADE-46BB-BFE2-F93CE517F94B}">
      <dgm:prSet/>
      <dgm:spPr/>
      <dgm:t>
        <a:bodyPr/>
        <a:lstStyle/>
        <a:p>
          <a:endParaRPr lang="en-US"/>
        </a:p>
      </dgm:t>
    </dgm:pt>
    <dgm:pt modelId="{31736CA0-B6C7-4907-AA6F-FE6FD69DD4D4}">
      <dgm:prSet phldrT="[Text]"/>
      <dgm:spPr/>
      <dgm:t>
        <a:bodyPr/>
        <a:lstStyle/>
        <a:p>
          <a:r>
            <a:rPr lang="en-US" dirty="0"/>
            <a:t>Content Providers Driving Growth in International Bandwidth</a:t>
          </a:r>
        </a:p>
      </dgm:t>
    </dgm:pt>
    <dgm:pt modelId="{4D47CF74-70A0-4EA8-9B9A-7443F88B4AB6}" type="parTrans" cxnId="{6CCA567A-6A74-4C97-B9C6-231DBCF7C3F2}">
      <dgm:prSet/>
      <dgm:spPr/>
      <dgm:t>
        <a:bodyPr/>
        <a:lstStyle/>
        <a:p>
          <a:endParaRPr lang="en-US"/>
        </a:p>
      </dgm:t>
    </dgm:pt>
    <dgm:pt modelId="{6CEB94DF-2F43-496F-98B6-076449A30443}" type="sibTrans" cxnId="{6CCA567A-6A74-4C97-B9C6-231DBCF7C3F2}">
      <dgm:prSet/>
      <dgm:spPr/>
      <dgm:t>
        <a:bodyPr/>
        <a:lstStyle/>
        <a:p>
          <a:endParaRPr lang="en-US"/>
        </a:p>
      </dgm:t>
    </dgm:pt>
    <dgm:pt modelId="{C815664C-28AE-4986-9845-F824BE6ABE4F}">
      <dgm:prSet phldrT="[Text]"/>
      <dgm:spPr/>
      <dgm:t>
        <a:bodyPr/>
        <a:lstStyle/>
        <a:p>
          <a:r>
            <a:rPr lang="en-US" dirty="0"/>
            <a:t>Key Developments in the Past 5 Years</a:t>
          </a:r>
        </a:p>
      </dgm:t>
    </dgm:pt>
    <dgm:pt modelId="{63B36067-11BB-407E-8254-474507675E9C}" type="parTrans" cxnId="{3696D8EA-1A28-4F78-8FF7-4F27949E7DE9}">
      <dgm:prSet/>
      <dgm:spPr/>
      <dgm:t>
        <a:bodyPr/>
        <a:lstStyle/>
        <a:p>
          <a:endParaRPr lang="en-US"/>
        </a:p>
      </dgm:t>
    </dgm:pt>
    <dgm:pt modelId="{166389B5-2FD4-465F-825C-742CC3341919}" type="sibTrans" cxnId="{3696D8EA-1A28-4F78-8FF7-4F27949E7DE9}">
      <dgm:prSet/>
      <dgm:spPr/>
      <dgm:t>
        <a:bodyPr/>
        <a:lstStyle/>
        <a:p>
          <a:endParaRPr lang="en-US"/>
        </a:p>
      </dgm:t>
    </dgm:pt>
    <dgm:pt modelId="{A5ADBE68-935B-42E5-A0E3-2D60692551DA}">
      <dgm:prSet phldrT="[Text]"/>
      <dgm:spPr/>
      <dgm:t>
        <a:bodyPr/>
        <a:lstStyle/>
        <a:p>
          <a:r>
            <a:rPr lang="en-US" dirty="0"/>
            <a:t>Regulatory Landscape</a:t>
          </a:r>
        </a:p>
      </dgm:t>
    </dgm:pt>
    <dgm:pt modelId="{42EA4B4F-B245-40D8-ADCD-BBCE2B8DC174}" type="parTrans" cxnId="{936F72B6-6DAC-47A9-B7DD-4766AC337324}">
      <dgm:prSet/>
      <dgm:spPr/>
      <dgm:t>
        <a:bodyPr/>
        <a:lstStyle/>
        <a:p>
          <a:endParaRPr lang="en-US"/>
        </a:p>
      </dgm:t>
    </dgm:pt>
    <dgm:pt modelId="{A142F1F3-EF24-4669-9346-489B5C40A88A}" type="sibTrans" cxnId="{936F72B6-6DAC-47A9-B7DD-4766AC337324}">
      <dgm:prSet/>
      <dgm:spPr/>
      <dgm:t>
        <a:bodyPr/>
        <a:lstStyle/>
        <a:p>
          <a:endParaRPr lang="en-US"/>
        </a:p>
      </dgm:t>
    </dgm:pt>
    <dgm:pt modelId="{E9FDC417-F795-4A9F-B050-97C6607468A1}">
      <dgm:prSet phldrT="[Text]"/>
      <dgm:spPr/>
      <dgm:t>
        <a:bodyPr/>
        <a:lstStyle/>
        <a:p>
          <a:r>
            <a:rPr lang="en-US" dirty="0"/>
            <a:t>International Telecommunications Cables</a:t>
          </a:r>
        </a:p>
      </dgm:t>
    </dgm:pt>
    <dgm:pt modelId="{C21BBC73-0525-4B05-9B36-5B5C3B1F38A5}" type="parTrans" cxnId="{339E721C-8C8F-4A07-8D61-A11474082B56}">
      <dgm:prSet/>
      <dgm:spPr/>
      <dgm:t>
        <a:bodyPr/>
        <a:lstStyle/>
        <a:p>
          <a:endParaRPr lang="en-US"/>
        </a:p>
      </dgm:t>
    </dgm:pt>
    <dgm:pt modelId="{93733D15-F2D9-4EE1-A0FC-DDD7877D9529}" type="sibTrans" cxnId="{339E721C-8C8F-4A07-8D61-A11474082B56}">
      <dgm:prSet/>
      <dgm:spPr/>
      <dgm:t>
        <a:bodyPr/>
        <a:lstStyle/>
        <a:p>
          <a:endParaRPr lang="en-US"/>
        </a:p>
      </dgm:t>
    </dgm:pt>
    <dgm:pt modelId="{931A0C16-18AD-40E2-833A-8EC6BA832DD1}">
      <dgm:prSet phldrT="[Text]"/>
      <dgm:spPr/>
      <dgm:t>
        <a:bodyPr/>
        <a:lstStyle/>
        <a:p>
          <a:r>
            <a:rPr lang="en-US" dirty="0"/>
            <a:t>RAIO</a:t>
          </a:r>
        </a:p>
      </dgm:t>
    </dgm:pt>
    <dgm:pt modelId="{BC8FA558-1D93-415F-AFF8-F4AF6B0B39E0}" type="parTrans" cxnId="{AEEC16A9-DED0-4A06-9A22-D3EAEA244E7F}">
      <dgm:prSet/>
      <dgm:spPr/>
      <dgm:t>
        <a:bodyPr/>
        <a:lstStyle/>
        <a:p>
          <a:endParaRPr lang="en-US"/>
        </a:p>
      </dgm:t>
    </dgm:pt>
    <dgm:pt modelId="{74D9175C-7521-4AA0-8D01-E07B4422E08E}" type="sibTrans" cxnId="{AEEC16A9-DED0-4A06-9A22-D3EAEA244E7F}">
      <dgm:prSet/>
      <dgm:spPr/>
      <dgm:t>
        <a:bodyPr/>
        <a:lstStyle/>
        <a:p>
          <a:endParaRPr lang="en-US"/>
        </a:p>
      </dgm:t>
    </dgm:pt>
    <dgm:pt modelId="{F4C4B241-852D-4550-B36B-F273C0D1829F}">
      <dgm:prSet phldrT="[Text]"/>
      <dgm:spPr/>
      <dgm:t>
        <a:bodyPr/>
        <a:lstStyle/>
        <a:p>
          <a:r>
            <a:rPr lang="en-US" dirty="0"/>
            <a:t>QoS</a:t>
          </a:r>
        </a:p>
      </dgm:t>
    </dgm:pt>
    <dgm:pt modelId="{9A31EC1C-6F83-4E21-868C-1699F084D843}" type="parTrans" cxnId="{8C32C2BA-547C-4BA2-9DE4-EBEE4CA0EE63}">
      <dgm:prSet/>
      <dgm:spPr/>
      <dgm:t>
        <a:bodyPr/>
        <a:lstStyle/>
        <a:p>
          <a:endParaRPr lang="en-US"/>
        </a:p>
      </dgm:t>
    </dgm:pt>
    <dgm:pt modelId="{34E4CFDF-5A21-4867-8200-CF0416932BE3}" type="sibTrans" cxnId="{8C32C2BA-547C-4BA2-9DE4-EBEE4CA0EE63}">
      <dgm:prSet/>
      <dgm:spPr/>
      <dgm:t>
        <a:bodyPr/>
        <a:lstStyle/>
        <a:p>
          <a:endParaRPr lang="en-US"/>
        </a:p>
      </dgm:t>
    </dgm:pt>
    <dgm:pt modelId="{9D629305-AAD3-42EA-803A-DE074DB97CF4}" type="pres">
      <dgm:prSet presAssocID="{61AE4E0E-8A7A-4438-BC6C-68A1E4B7BA3C}" presName="Name0" presStyleCnt="0">
        <dgm:presLayoutVars>
          <dgm:dir/>
          <dgm:resizeHandles val="exact"/>
        </dgm:presLayoutVars>
      </dgm:prSet>
      <dgm:spPr/>
    </dgm:pt>
    <dgm:pt modelId="{F4658E57-5710-4B10-AB6A-389C9AACEF7F}" type="pres">
      <dgm:prSet presAssocID="{0E5A5BDF-138D-4BE4-AE0E-FC872699B0B2}" presName="composite" presStyleCnt="0"/>
      <dgm:spPr/>
    </dgm:pt>
    <dgm:pt modelId="{EB2DEA02-B931-437E-8209-44712B5E68BB}" type="pres">
      <dgm:prSet presAssocID="{0E5A5BDF-138D-4BE4-AE0E-FC872699B0B2}" presName="rect1" presStyleLbl="trAlignAcc1" presStyleIdx="0" presStyleCnt="5">
        <dgm:presLayoutVars>
          <dgm:bulletEnabled val="1"/>
        </dgm:presLayoutVars>
      </dgm:prSet>
      <dgm:spPr/>
    </dgm:pt>
    <dgm:pt modelId="{15BB707B-A375-4DF3-987B-3C0B3A8986D3}" type="pres">
      <dgm:prSet presAssocID="{0E5A5BDF-138D-4BE4-AE0E-FC872699B0B2}" presName="rect2" presStyleLbl="fgImgPlace1" presStyleIdx="0" presStyleCnt="5"/>
      <dgm:spPr/>
    </dgm:pt>
    <dgm:pt modelId="{D525EC66-6F4E-4F93-B432-8C2C1DC099EF}" type="pres">
      <dgm:prSet presAssocID="{811A05C3-79FC-4F32-9752-EE9222E316FA}" presName="sibTrans" presStyleCnt="0"/>
      <dgm:spPr/>
    </dgm:pt>
    <dgm:pt modelId="{24C8D66E-1942-468F-98BA-93AF7F6D01B8}" type="pres">
      <dgm:prSet presAssocID="{11681306-F08A-442E-9E54-8193EC33681A}" presName="composite" presStyleCnt="0"/>
      <dgm:spPr/>
    </dgm:pt>
    <dgm:pt modelId="{E0F80929-D7F6-47BD-8F5F-1AC49E141753}" type="pres">
      <dgm:prSet presAssocID="{11681306-F08A-442E-9E54-8193EC33681A}" presName="rect1" presStyleLbl="trAlignAcc1" presStyleIdx="1" presStyleCnt="5">
        <dgm:presLayoutVars>
          <dgm:bulletEnabled val="1"/>
        </dgm:presLayoutVars>
      </dgm:prSet>
      <dgm:spPr/>
    </dgm:pt>
    <dgm:pt modelId="{09D25B64-A3C8-47F7-AA98-55E4956C5087}" type="pres">
      <dgm:prSet presAssocID="{11681306-F08A-442E-9E54-8193EC33681A}" presName="rect2" presStyleLbl="fgImgPlace1" presStyleIdx="1" presStyleCnt="5"/>
      <dgm:spPr/>
    </dgm:pt>
    <dgm:pt modelId="{D42C6DC4-92D9-4D68-8665-6FBFB265FA59}" type="pres">
      <dgm:prSet presAssocID="{027E15DB-83E2-466E-A03D-F66ACC3D4A81}" presName="sibTrans" presStyleCnt="0"/>
      <dgm:spPr/>
    </dgm:pt>
    <dgm:pt modelId="{ECD09CD6-3EFE-4EBA-BA0D-11882D6F669F}" type="pres">
      <dgm:prSet presAssocID="{31736CA0-B6C7-4907-AA6F-FE6FD69DD4D4}" presName="composite" presStyleCnt="0"/>
      <dgm:spPr/>
    </dgm:pt>
    <dgm:pt modelId="{77E46F0D-D2FC-4950-9A88-D4D3BACD88EB}" type="pres">
      <dgm:prSet presAssocID="{31736CA0-B6C7-4907-AA6F-FE6FD69DD4D4}" presName="rect1" presStyleLbl="trAlignAcc1" presStyleIdx="2" presStyleCnt="5">
        <dgm:presLayoutVars>
          <dgm:bulletEnabled val="1"/>
        </dgm:presLayoutVars>
      </dgm:prSet>
      <dgm:spPr/>
    </dgm:pt>
    <dgm:pt modelId="{D8A22773-D83B-41B3-BAF8-1A94B4AA0BB6}" type="pres">
      <dgm:prSet presAssocID="{31736CA0-B6C7-4907-AA6F-FE6FD69DD4D4}" presName="rect2" presStyleLbl="fgImgPlace1" presStyleIdx="2" presStyleCnt="5"/>
      <dgm:spPr/>
    </dgm:pt>
    <dgm:pt modelId="{78E71185-5447-47D0-A1DA-AC7B9BE5283A}" type="pres">
      <dgm:prSet presAssocID="{6CEB94DF-2F43-496F-98B6-076449A30443}" presName="sibTrans" presStyleCnt="0"/>
      <dgm:spPr/>
    </dgm:pt>
    <dgm:pt modelId="{9FC19621-2672-4CC4-81AF-C00FCA4350FA}" type="pres">
      <dgm:prSet presAssocID="{C815664C-28AE-4986-9845-F824BE6ABE4F}" presName="composite" presStyleCnt="0"/>
      <dgm:spPr/>
    </dgm:pt>
    <dgm:pt modelId="{3681F168-2A27-4246-946F-A4B609A06272}" type="pres">
      <dgm:prSet presAssocID="{C815664C-28AE-4986-9845-F824BE6ABE4F}" presName="rect1" presStyleLbl="trAlignAcc1" presStyleIdx="3" presStyleCnt="5">
        <dgm:presLayoutVars>
          <dgm:bulletEnabled val="1"/>
        </dgm:presLayoutVars>
      </dgm:prSet>
      <dgm:spPr/>
    </dgm:pt>
    <dgm:pt modelId="{634CC756-497C-458F-8B5D-CDD3672B32E7}" type="pres">
      <dgm:prSet presAssocID="{C815664C-28AE-4986-9845-F824BE6ABE4F}" presName="rect2" presStyleLbl="fgImgPlace1" presStyleIdx="3" presStyleCnt="5"/>
      <dgm:spPr/>
    </dgm:pt>
    <dgm:pt modelId="{BEB291DE-5E85-46DD-9C86-ED49906F4737}" type="pres">
      <dgm:prSet presAssocID="{166389B5-2FD4-465F-825C-742CC3341919}" presName="sibTrans" presStyleCnt="0"/>
      <dgm:spPr/>
    </dgm:pt>
    <dgm:pt modelId="{A0CE1F75-2AE5-4132-ACE3-F05F64BF5909}" type="pres">
      <dgm:prSet presAssocID="{A5ADBE68-935B-42E5-A0E3-2D60692551DA}" presName="composite" presStyleCnt="0"/>
      <dgm:spPr/>
    </dgm:pt>
    <dgm:pt modelId="{20710E11-682D-4601-8557-71F324415BBE}" type="pres">
      <dgm:prSet presAssocID="{A5ADBE68-935B-42E5-A0E3-2D60692551DA}" presName="rect1" presStyleLbl="trAlignAcc1" presStyleIdx="4" presStyleCnt="5">
        <dgm:presLayoutVars>
          <dgm:bulletEnabled val="1"/>
        </dgm:presLayoutVars>
      </dgm:prSet>
      <dgm:spPr/>
    </dgm:pt>
    <dgm:pt modelId="{B15AE764-C17C-47CC-89D2-7FD9DEA08857}" type="pres">
      <dgm:prSet presAssocID="{A5ADBE68-935B-42E5-A0E3-2D60692551DA}" presName="rect2" presStyleLbl="fgImgPlace1" presStyleIdx="4" presStyleCnt="5"/>
      <dgm:spPr/>
    </dgm:pt>
  </dgm:ptLst>
  <dgm:cxnLst>
    <dgm:cxn modelId="{B163F906-1267-42FC-947E-D764F8BCB9F6}" srcId="{61AE4E0E-8A7A-4438-BC6C-68A1E4B7BA3C}" destId="{0E5A5BDF-138D-4BE4-AE0E-FC872699B0B2}" srcOrd="0" destOrd="0" parTransId="{AF9E3A95-C23C-4743-A2BF-31A11CB50840}" sibTransId="{811A05C3-79FC-4F32-9752-EE9222E316FA}"/>
    <dgm:cxn modelId="{339E721C-8C8F-4A07-8D61-A11474082B56}" srcId="{A5ADBE68-935B-42E5-A0E3-2D60692551DA}" destId="{E9FDC417-F795-4A9F-B050-97C6607468A1}" srcOrd="0" destOrd="0" parTransId="{C21BBC73-0525-4B05-9B36-5B5C3B1F38A5}" sibTransId="{93733D15-F2D9-4EE1-A0FC-DDD7877D9529}"/>
    <dgm:cxn modelId="{B9320765-DE52-4121-80EF-4F9FB298CFF5}" type="presOf" srcId="{0E5A5BDF-138D-4BE4-AE0E-FC872699B0B2}" destId="{EB2DEA02-B931-437E-8209-44712B5E68BB}" srcOrd="0" destOrd="0" presId="urn:microsoft.com/office/officeart/2008/layout/PictureStrips"/>
    <dgm:cxn modelId="{B3663E46-1403-4BEA-8659-9CBB1959B8D1}" type="presOf" srcId="{E9FDC417-F795-4A9F-B050-97C6607468A1}" destId="{20710E11-682D-4601-8557-71F324415BBE}" srcOrd="0" destOrd="1" presId="urn:microsoft.com/office/officeart/2008/layout/PictureStrips"/>
    <dgm:cxn modelId="{6AEF246E-388E-47F3-ABD6-06F52A8FF8B7}" type="presOf" srcId="{C815664C-28AE-4986-9845-F824BE6ABE4F}" destId="{3681F168-2A27-4246-946F-A4B609A06272}" srcOrd="0" destOrd="0" presId="urn:microsoft.com/office/officeart/2008/layout/PictureStrips"/>
    <dgm:cxn modelId="{9B697A59-9ADE-46BB-BFE2-F93CE517F94B}" srcId="{61AE4E0E-8A7A-4438-BC6C-68A1E4B7BA3C}" destId="{11681306-F08A-442E-9E54-8193EC33681A}" srcOrd="1" destOrd="0" parTransId="{387636E7-B975-45AD-BEBF-9A7DAF550B20}" sibTransId="{027E15DB-83E2-466E-A03D-F66ACC3D4A81}"/>
    <dgm:cxn modelId="{6CCA567A-6A74-4C97-B9C6-231DBCF7C3F2}" srcId="{61AE4E0E-8A7A-4438-BC6C-68A1E4B7BA3C}" destId="{31736CA0-B6C7-4907-AA6F-FE6FD69DD4D4}" srcOrd="2" destOrd="0" parTransId="{4D47CF74-70A0-4EA8-9B9A-7443F88B4AB6}" sibTransId="{6CEB94DF-2F43-496F-98B6-076449A30443}"/>
    <dgm:cxn modelId="{99DCD18C-10C3-4424-89CA-5C281C6995D4}" type="presOf" srcId="{F4C4B241-852D-4550-B36B-F273C0D1829F}" destId="{20710E11-682D-4601-8557-71F324415BBE}" srcOrd="0" destOrd="3" presId="urn:microsoft.com/office/officeart/2008/layout/PictureStrips"/>
    <dgm:cxn modelId="{FD58DA91-B622-4D17-9CF6-7CE119271DF8}" type="presOf" srcId="{11681306-F08A-442E-9E54-8193EC33681A}" destId="{E0F80929-D7F6-47BD-8F5F-1AC49E141753}" srcOrd="0" destOrd="0" presId="urn:microsoft.com/office/officeart/2008/layout/PictureStrips"/>
    <dgm:cxn modelId="{AEEC16A9-DED0-4A06-9A22-D3EAEA244E7F}" srcId="{A5ADBE68-935B-42E5-A0E3-2D60692551DA}" destId="{931A0C16-18AD-40E2-833A-8EC6BA832DD1}" srcOrd="1" destOrd="0" parTransId="{BC8FA558-1D93-415F-AFF8-F4AF6B0B39E0}" sibTransId="{74D9175C-7521-4AA0-8D01-E07B4422E08E}"/>
    <dgm:cxn modelId="{F5CAE2AB-05A1-4577-A2A2-F7A4B703ACF2}" type="presOf" srcId="{931A0C16-18AD-40E2-833A-8EC6BA832DD1}" destId="{20710E11-682D-4601-8557-71F324415BBE}" srcOrd="0" destOrd="2" presId="urn:microsoft.com/office/officeart/2008/layout/PictureStrips"/>
    <dgm:cxn modelId="{936F72B6-6DAC-47A9-B7DD-4766AC337324}" srcId="{61AE4E0E-8A7A-4438-BC6C-68A1E4B7BA3C}" destId="{A5ADBE68-935B-42E5-A0E3-2D60692551DA}" srcOrd="4" destOrd="0" parTransId="{42EA4B4F-B245-40D8-ADCD-BBCE2B8DC174}" sibTransId="{A142F1F3-EF24-4669-9346-489B5C40A88A}"/>
    <dgm:cxn modelId="{8C32C2BA-547C-4BA2-9DE4-EBEE4CA0EE63}" srcId="{A5ADBE68-935B-42E5-A0E3-2D60692551DA}" destId="{F4C4B241-852D-4550-B36B-F273C0D1829F}" srcOrd="2" destOrd="0" parTransId="{9A31EC1C-6F83-4E21-868C-1699F084D843}" sibTransId="{34E4CFDF-5A21-4867-8200-CF0416932BE3}"/>
    <dgm:cxn modelId="{A0C1CFC3-3C81-4F34-B8EF-478AA8B0BC95}" type="presOf" srcId="{A5ADBE68-935B-42E5-A0E3-2D60692551DA}" destId="{20710E11-682D-4601-8557-71F324415BBE}" srcOrd="0" destOrd="0" presId="urn:microsoft.com/office/officeart/2008/layout/PictureStrips"/>
    <dgm:cxn modelId="{4707DBCD-DA22-4F34-B2E4-BB8B043DA765}" type="presOf" srcId="{61AE4E0E-8A7A-4438-BC6C-68A1E4B7BA3C}" destId="{9D629305-AAD3-42EA-803A-DE074DB97CF4}" srcOrd="0" destOrd="0" presId="urn:microsoft.com/office/officeart/2008/layout/PictureStrips"/>
    <dgm:cxn modelId="{3696D8EA-1A28-4F78-8FF7-4F27949E7DE9}" srcId="{61AE4E0E-8A7A-4438-BC6C-68A1E4B7BA3C}" destId="{C815664C-28AE-4986-9845-F824BE6ABE4F}" srcOrd="3" destOrd="0" parTransId="{63B36067-11BB-407E-8254-474507675E9C}" sibTransId="{166389B5-2FD4-465F-825C-742CC3341919}"/>
    <dgm:cxn modelId="{B88E8FFF-3C01-4A91-A091-AEA712B83335}" type="presOf" srcId="{31736CA0-B6C7-4907-AA6F-FE6FD69DD4D4}" destId="{77E46F0D-D2FC-4950-9A88-D4D3BACD88EB}" srcOrd="0" destOrd="0" presId="urn:microsoft.com/office/officeart/2008/layout/PictureStrips"/>
    <dgm:cxn modelId="{A14787E0-62F6-44A9-B283-42B34C436CCF}" type="presParOf" srcId="{9D629305-AAD3-42EA-803A-DE074DB97CF4}" destId="{F4658E57-5710-4B10-AB6A-389C9AACEF7F}" srcOrd="0" destOrd="0" presId="urn:microsoft.com/office/officeart/2008/layout/PictureStrips"/>
    <dgm:cxn modelId="{9E648416-5E39-4A85-99FD-46000ABDB83C}" type="presParOf" srcId="{F4658E57-5710-4B10-AB6A-389C9AACEF7F}" destId="{EB2DEA02-B931-437E-8209-44712B5E68BB}" srcOrd="0" destOrd="0" presId="urn:microsoft.com/office/officeart/2008/layout/PictureStrips"/>
    <dgm:cxn modelId="{F6E4BE60-BD1A-4708-A93F-0E845DAABDCB}" type="presParOf" srcId="{F4658E57-5710-4B10-AB6A-389C9AACEF7F}" destId="{15BB707B-A375-4DF3-987B-3C0B3A8986D3}" srcOrd="1" destOrd="0" presId="urn:microsoft.com/office/officeart/2008/layout/PictureStrips"/>
    <dgm:cxn modelId="{0C27DBAA-23D4-4AE0-842F-F7CBB5B98CAD}" type="presParOf" srcId="{9D629305-AAD3-42EA-803A-DE074DB97CF4}" destId="{D525EC66-6F4E-4F93-B432-8C2C1DC099EF}" srcOrd="1" destOrd="0" presId="urn:microsoft.com/office/officeart/2008/layout/PictureStrips"/>
    <dgm:cxn modelId="{B4571B73-82A9-4A4B-917E-7F872B4F7E26}" type="presParOf" srcId="{9D629305-AAD3-42EA-803A-DE074DB97CF4}" destId="{24C8D66E-1942-468F-98BA-93AF7F6D01B8}" srcOrd="2" destOrd="0" presId="urn:microsoft.com/office/officeart/2008/layout/PictureStrips"/>
    <dgm:cxn modelId="{EF652332-FCD3-4F89-B975-6E700F64938D}" type="presParOf" srcId="{24C8D66E-1942-468F-98BA-93AF7F6D01B8}" destId="{E0F80929-D7F6-47BD-8F5F-1AC49E141753}" srcOrd="0" destOrd="0" presId="urn:microsoft.com/office/officeart/2008/layout/PictureStrips"/>
    <dgm:cxn modelId="{29ADBB93-8700-4EF7-854C-DE3D4C0FEFF3}" type="presParOf" srcId="{24C8D66E-1942-468F-98BA-93AF7F6D01B8}" destId="{09D25B64-A3C8-47F7-AA98-55E4956C5087}" srcOrd="1" destOrd="0" presId="urn:microsoft.com/office/officeart/2008/layout/PictureStrips"/>
    <dgm:cxn modelId="{ABECCFE2-5D50-43DD-AC5B-8EDA62F64C38}" type="presParOf" srcId="{9D629305-AAD3-42EA-803A-DE074DB97CF4}" destId="{D42C6DC4-92D9-4D68-8665-6FBFB265FA59}" srcOrd="3" destOrd="0" presId="urn:microsoft.com/office/officeart/2008/layout/PictureStrips"/>
    <dgm:cxn modelId="{E2DCB2BF-5FF8-4F35-B54C-3BC78B4DEFFC}" type="presParOf" srcId="{9D629305-AAD3-42EA-803A-DE074DB97CF4}" destId="{ECD09CD6-3EFE-4EBA-BA0D-11882D6F669F}" srcOrd="4" destOrd="0" presId="urn:microsoft.com/office/officeart/2008/layout/PictureStrips"/>
    <dgm:cxn modelId="{995AF905-3F91-48FF-8CE8-CE2B3464CE16}" type="presParOf" srcId="{ECD09CD6-3EFE-4EBA-BA0D-11882D6F669F}" destId="{77E46F0D-D2FC-4950-9A88-D4D3BACD88EB}" srcOrd="0" destOrd="0" presId="urn:microsoft.com/office/officeart/2008/layout/PictureStrips"/>
    <dgm:cxn modelId="{34401500-F136-4364-9944-182B0631EF24}" type="presParOf" srcId="{ECD09CD6-3EFE-4EBA-BA0D-11882D6F669F}" destId="{D8A22773-D83B-41B3-BAF8-1A94B4AA0BB6}" srcOrd="1" destOrd="0" presId="urn:microsoft.com/office/officeart/2008/layout/PictureStrips"/>
    <dgm:cxn modelId="{E825723B-4DAC-4D3C-A13B-DE32FFA4F45B}" type="presParOf" srcId="{9D629305-AAD3-42EA-803A-DE074DB97CF4}" destId="{78E71185-5447-47D0-A1DA-AC7B9BE5283A}" srcOrd="5" destOrd="0" presId="urn:microsoft.com/office/officeart/2008/layout/PictureStrips"/>
    <dgm:cxn modelId="{CCC45C3E-3031-438A-AC1A-309388E4CA2F}" type="presParOf" srcId="{9D629305-AAD3-42EA-803A-DE074DB97CF4}" destId="{9FC19621-2672-4CC4-81AF-C00FCA4350FA}" srcOrd="6" destOrd="0" presId="urn:microsoft.com/office/officeart/2008/layout/PictureStrips"/>
    <dgm:cxn modelId="{B4FDD67C-027A-49CD-94F9-F13607727120}" type="presParOf" srcId="{9FC19621-2672-4CC4-81AF-C00FCA4350FA}" destId="{3681F168-2A27-4246-946F-A4B609A06272}" srcOrd="0" destOrd="0" presId="urn:microsoft.com/office/officeart/2008/layout/PictureStrips"/>
    <dgm:cxn modelId="{F311B704-283B-4F5C-8C26-AEFA087F3AEA}" type="presParOf" srcId="{9FC19621-2672-4CC4-81AF-C00FCA4350FA}" destId="{634CC756-497C-458F-8B5D-CDD3672B32E7}" srcOrd="1" destOrd="0" presId="urn:microsoft.com/office/officeart/2008/layout/PictureStrips"/>
    <dgm:cxn modelId="{618EE9D4-693E-442D-B54D-6C00DB51CE2F}" type="presParOf" srcId="{9D629305-AAD3-42EA-803A-DE074DB97CF4}" destId="{BEB291DE-5E85-46DD-9C86-ED49906F4737}" srcOrd="7" destOrd="0" presId="urn:microsoft.com/office/officeart/2008/layout/PictureStrips"/>
    <dgm:cxn modelId="{592A3F7B-3DD2-4033-B057-90DFF543616A}" type="presParOf" srcId="{9D629305-AAD3-42EA-803A-DE074DB97CF4}" destId="{A0CE1F75-2AE5-4132-ACE3-F05F64BF5909}" srcOrd="8" destOrd="0" presId="urn:microsoft.com/office/officeart/2008/layout/PictureStrips"/>
    <dgm:cxn modelId="{4003133D-9DE5-4846-A4BD-B1F9A0716D6D}" type="presParOf" srcId="{A0CE1F75-2AE5-4132-ACE3-F05F64BF5909}" destId="{20710E11-682D-4601-8557-71F324415BBE}" srcOrd="0" destOrd="0" presId="urn:microsoft.com/office/officeart/2008/layout/PictureStrips"/>
    <dgm:cxn modelId="{C2E1F66C-D734-426D-B90B-B8232C494AA5}" type="presParOf" srcId="{A0CE1F75-2AE5-4132-ACE3-F05F64BF5909}" destId="{B15AE764-C17C-47CC-89D2-7FD9DEA0885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245EC-8F42-43DC-A9C7-FF365B2C68AB}"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US"/>
        </a:p>
      </dgm:t>
    </dgm:pt>
    <dgm:pt modelId="{DA79B92F-54D2-403A-A772-1D4DA6104F8F}">
      <dgm:prSet phldrT="[Text]" custT="1"/>
      <dgm:spPr/>
      <dgm:t>
        <a:bodyPr/>
        <a:lstStyle/>
        <a:p>
          <a:pPr>
            <a:spcAft>
              <a:spcPts val="0"/>
            </a:spcAft>
          </a:pPr>
          <a:r>
            <a:rPr lang="en-US" sz="2100" dirty="0"/>
            <a:t> </a:t>
          </a:r>
          <a:r>
            <a:rPr lang="en-US" sz="2400" b="1" dirty="0"/>
            <a:t>18+</a:t>
          </a:r>
          <a:r>
            <a:rPr lang="en-US" sz="2100" dirty="0"/>
            <a:t> </a:t>
          </a:r>
        </a:p>
        <a:p>
          <a:pPr>
            <a:spcAft>
              <a:spcPts val="0"/>
            </a:spcAft>
          </a:pPr>
          <a:r>
            <a:rPr lang="en-US" sz="2000" dirty="0"/>
            <a:t>Cables</a:t>
          </a:r>
        </a:p>
      </dgm:t>
    </dgm:pt>
    <dgm:pt modelId="{9333762D-01B0-4173-8862-6122E3A6698A}" type="parTrans" cxnId="{06101504-07A1-4046-875A-F10EE14E43DB}">
      <dgm:prSet/>
      <dgm:spPr/>
      <dgm:t>
        <a:bodyPr/>
        <a:lstStyle/>
        <a:p>
          <a:endParaRPr lang="en-US"/>
        </a:p>
      </dgm:t>
    </dgm:pt>
    <dgm:pt modelId="{D78CC5BD-CA5D-458B-A648-2D4A47BBB18D}" type="sibTrans" cxnId="{06101504-07A1-4046-875A-F10EE14E43DB}">
      <dgm:prSet/>
      <dgm:spPr/>
      <dgm:t>
        <a:bodyPr/>
        <a:lstStyle/>
        <a:p>
          <a:endParaRPr lang="en-US"/>
        </a:p>
      </dgm:t>
    </dgm:pt>
    <dgm:pt modelId="{CD747095-FF68-4AF7-AF3D-F2EEC560A008}">
      <dgm:prSet phldrT="[Text]" custT="1"/>
      <dgm:spPr/>
      <dgm:t>
        <a:bodyPr/>
        <a:lstStyle/>
        <a:p>
          <a:pPr>
            <a:spcAft>
              <a:spcPts val="0"/>
            </a:spcAft>
          </a:pPr>
          <a:r>
            <a:rPr lang="en-US" sz="2400" b="1" dirty="0"/>
            <a:t>7</a:t>
          </a:r>
          <a:r>
            <a:rPr lang="en-US" sz="2100" dirty="0"/>
            <a:t> </a:t>
          </a:r>
        </a:p>
        <a:p>
          <a:pPr>
            <a:spcAft>
              <a:spcPts val="0"/>
            </a:spcAft>
          </a:pPr>
          <a:r>
            <a:rPr lang="en-US" sz="2000" dirty="0"/>
            <a:t>CLSs</a:t>
          </a:r>
        </a:p>
      </dgm:t>
    </dgm:pt>
    <dgm:pt modelId="{D54E233C-4AF1-490A-B675-F369B7A54DE4}" type="parTrans" cxnId="{D58EDE2A-59A0-4943-9EB8-3852D6D71A5A}">
      <dgm:prSet/>
      <dgm:spPr/>
      <dgm:t>
        <a:bodyPr/>
        <a:lstStyle/>
        <a:p>
          <a:endParaRPr lang="en-US"/>
        </a:p>
      </dgm:t>
    </dgm:pt>
    <dgm:pt modelId="{7E9E853B-BF2D-442D-933A-D7BA6004F283}" type="sibTrans" cxnId="{D58EDE2A-59A0-4943-9EB8-3852D6D71A5A}">
      <dgm:prSet/>
      <dgm:spPr/>
      <dgm:t>
        <a:bodyPr/>
        <a:lstStyle/>
        <a:p>
          <a:endParaRPr lang="en-US"/>
        </a:p>
      </dgm:t>
    </dgm:pt>
    <dgm:pt modelId="{FB533F83-C21D-47A3-9DED-1FA85747BBE8}">
      <dgm:prSet phldrT="[Text]" custT="1"/>
      <dgm:spPr/>
      <dgm:t>
        <a:bodyPr/>
        <a:lstStyle/>
        <a:p>
          <a:r>
            <a:rPr lang="en-US" sz="2400" b="1" kern="1200" dirty="0">
              <a:latin typeface="Calibri" panose="020F0502020204030204"/>
              <a:ea typeface="+mn-ea"/>
              <a:cs typeface="+mn-cs"/>
            </a:rPr>
            <a:t>2</a:t>
          </a:r>
          <a:r>
            <a:rPr lang="en-US" sz="2100" kern="1200" dirty="0"/>
            <a:t>                                          </a:t>
          </a:r>
          <a:r>
            <a:rPr lang="en-US" sz="2000" kern="1200" dirty="0"/>
            <a:t>CNDCs</a:t>
          </a:r>
          <a:endParaRPr lang="en-US" sz="2100" kern="1200" dirty="0"/>
        </a:p>
      </dgm:t>
    </dgm:pt>
    <dgm:pt modelId="{F96F6E70-3D41-455A-8D1A-E1B12FAF8FE2}" type="parTrans" cxnId="{C8FEEBF0-AE3E-4E38-BBD4-DE72FCE7FF77}">
      <dgm:prSet/>
      <dgm:spPr/>
      <dgm:t>
        <a:bodyPr/>
        <a:lstStyle/>
        <a:p>
          <a:endParaRPr lang="en-US"/>
        </a:p>
      </dgm:t>
    </dgm:pt>
    <dgm:pt modelId="{BF8AE1BA-1628-4362-B129-5B880DDE6AD3}" type="sibTrans" cxnId="{C8FEEBF0-AE3E-4E38-BBD4-DE72FCE7FF77}">
      <dgm:prSet/>
      <dgm:spPr/>
      <dgm:t>
        <a:bodyPr/>
        <a:lstStyle/>
        <a:p>
          <a:endParaRPr lang="en-US"/>
        </a:p>
      </dgm:t>
    </dgm:pt>
    <dgm:pt modelId="{763BA0C4-DD72-4332-B81D-5263B86FA6E4}">
      <dgm:prSet phldrT="[Text]" custT="1"/>
      <dgm:spPr/>
      <dgm:t>
        <a:bodyPr/>
        <a:lstStyle/>
        <a:p>
          <a:pPr>
            <a:spcAft>
              <a:spcPts val="0"/>
            </a:spcAft>
          </a:pPr>
          <a:r>
            <a:rPr lang="en-US" sz="2400" b="1" dirty="0"/>
            <a:t>40 </a:t>
          </a:r>
        </a:p>
        <a:p>
          <a:pPr>
            <a:spcAft>
              <a:spcPts val="0"/>
            </a:spcAft>
          </a:pPr>
          <a:r>
            <a:rPr lang="en-US" sz="1800" dirty="0"/>
            <a:t>Hyperscalers &amp; CDNs</a:t>
          </a:r>
        </a:p>
      </dgm:t>
    </dgm:pt>
    <dgm:pt modelId="{DD6C86C2-3FAD-419E-9DC5-DAA3716F60F2}" type="parTrans" cxnId="{E9149015-5F98-48A8-B3CA-FC2787C559A8}">
      <dgm:prSet/>
      <dgm:spPr/>
      <dgm:t>
        <a:bodyPr/>
        <a:lstStyle/>
        <a:p>
          <a:endParaRPr lang="en-US"/>
        </a:p>
      </dgm:t>
    </dgm:pt>
    <dgm:pt modelId="{6A220E51-B22F-4007-90CF-8E76F61BC327}" type="sibTrans" cxnId="{E9149015-5F98-48A8-B3CA-FC2787C559A8}">
      <dgm:prSet/>
      <dgm:spPr/>
      <dgm:t>
        <a:bodyPr/>
        <a:lstStyle/>
        <a:p>
          <a:endParaRPr lang="en-US"/>
        </a:p>
      </dgm:t>
    </dgm:pt>
    <dgm:pt modelId="{82246001-4DBD-43D0-A92F-D8B360520DE2}">
      <dgm:prSet phldrT="[Text]" custT="1"/>
      <dgm:spPr/>
      <dgm:t>
        <a:bodyPr/>
        <a:lstStyle/>
        <a:p>
          <a:pPr>
            <a:spcAft>
              <a:spcPts val="0"/>
            </a:spcAft>
          </a:pPr>
          <a:r>
            <a:rPr lang="en-US" sz="2400" b="1" dirty="0"/>
            <a:t>6</a:t>
          </a:r>
          <a:r>
            <a:rPr lang="en-US" sz="2300" dirty="0"/>
            <a:t> </a:t>
          </a:r>
        </a:p>
        <a:p>
          <a:pPr>
            <a:spcAft>
              <a:spcPts val="0"/>
            </a:spcAft>
          </a:pPr>
          <a:r>
            <a:rPr lang="en-US" sz="1800" dirty="0"/>
            <a:t>Upcoming Cables</a:t>
          </a:r>
        </a:p>
      </dgm:t>
    </dgm:pt>
    <dgm:pt modelId="{403E4CEE-46DB-47B1-B540-F4AFCBE30911}" type="parTrans" cxnId="{AF255578-3488-4607-8FC8-B4EAC8339D0C}">
      <dgm:prSet/>
      <dgm:spPr/>
      <dgm:t>
        <a:bodyPr/>
        <a:lstStyle/>
        <a:p>
          <a:endParaRPr lang="en-US"/>
        </a:p>
      </dgm:t>
    </dgm:pt>
    <dgm:pt modelId="{633861AE-B6AA-4B73-B8F0-2B3889043000}" type="sibTrans" cxnId="{AF255578-3488-4607-8FC8-B4EAC8339D0C}">
      <dgm:prSet/>
      <dgm:spPr/>
      <dgm:t>
        <a:bodyPr/>
        <a:lstStyle/>
        <a:p>
          <a:endParaRPr lang="en-US"/>
        </a:p>
      </dgm:t>
    </dgm:pt>
    <dgm:pt modelId="{1791A1F1-A09E-4A85-B984-23B2932D0D1F}" type="pres">
      <dgm:prSet presAssocID="{875245EC-8F42-43DC-A9C7-FF365B2C68AB}" presName="diagram" presStyleCnt="0">
        <dgm:presLayoutVars>
          <dgm:dir/>
          <dgm:resizeHandles val="exact"/>
        </dgm:presLayoutVars>
      </dgm:prSet>
      <dgm:spPr/>
    </dgm:pt>
    <dgm:pt modelId="{47AB521B-40F6-4283-84E3-7A79255C042B}" type="pres">
      <dgm:prSet presAssocID="{DA79B92F-54D2-403A-A772-1D4DA6104F8F}" presName="node" presStyleLbl="node1" presStyleIdx="0" presStyleCnt="5">
        <dgm:presLayoutVars>
          <dgm:bulletEnabled val="1"/>
        </dgm:presLayoutVars>
      </dgm:prSet>
      <dgm:spPr/>
    </dgm:pt>
    <dgm:pt modelId="{4A28BCBB-7DC3-4B46-B06C-A0F98CE46E6A}" type="pres">
      <dgm:prSet presAssocID="{D78CC5BD-CA5D-458B-A648-2D4A47BBB18D}" presName="sibTrans" presStyleCnt="0"/>
      <dgm:spPr/>
    </dgm:pt>
    <dgm:pt modelId="{303B3694-912E-4DCA-B9BB-0C9FB64462EE}" type="pres">
      <dgm:prSet presAssocID="{CD747095-FF68-4AF7-AF3D-F2EEC560A008}" presName="node" presStyleLbl="node1" presStyleIdx="1" presStyleCnt="5">
        <dgm:presLayoutVars>
          <dgm:bulletEnabled val="1"/>
        </dgm:presLayoutVars>
      </dgm:prSet>
      <dgm:spPr/>
    </dgm:pt>
    <dgm:pt modelId="{41FC4DBE-7352-4046-9340-601BAB04504D}" type="pres">
      <dgm:prSet presAssocID="{7E9E853B-BF2D-442D-933A-D7BA6004F283}" presName="sibTrans" presStyleCnt="0"/>
      <dgm:spPr/>
    </dgm:pt>
    <dgm:pt modelId="{2D99838C-A95C-4ED5-9E13-6FDE4B32EFC0}" type="pres">
      <dgm:prSet presAssocID="{FB533F83-C21D-47A3-9DED-1FA85747BBE8}" presName="node" presStyleLbl="node1" presStyleIdx="2" presStyleCnt="5">
        <dgm:presLayoutVars>
          <dgm:bulletEnabled val="1"/>
        </dgm:presLayoutVars>
      </dgm:prSet>
      <dgm:spPr/>
    </dgm:pt>
    <dgm:pt modelId="{926BC273-0D0F-478D-86B9-0928F05F327F}" type="pres">
      <dgm:prSet presAssocID="{BF8AE1BA-1628-4362-B129-5B880DDE6AD3}" presName="sibTrans" presStyleCnt="0"/>
      <dgm:spPr/>
    </dgm:pt>
    <dgm:pt modelId="{764381D9-078D-4D6B-8D00-016FD1CAB580}" type="pres">
      <dgm:prSet presAssocID="{763BA0C4-DD72-4332-B81D-5263B86FA6E4}" presName="node" presStyleLbl="node1" presStyleIdx="3" presStyleCnt="5">
        <dgm:presLayoutVars>
          <dgm:bulletEnabled val="1"/>
        </dgm:presLayoutVars>
      </dgm:prSet>
      <dgm:spPr/>
    </dgm:pt>
    <dgm:pt modelId="{8A64C3D7-98E1-47CB-A520-FA0356AAB9A8}" type="pres">
      <dgm:prSet presAssocID="{6A220E51-B22F-4007-90CF-8E76F61BC327}" presName="sibTrans" presStyleCnt="0"/>
      <dgm:spPr/>
    </dgm:pt>
    <dgm:pt modelId="{F8AAD4E8-8DCD-420E-9D44-65D9364AD9D1}" type="pres">
      <dgm:prSet presAssocID="{82246001-4DBD-43D0-A92F-D8B360520DE2}" presName="node" presStyleLbl="node1" presStyleIdx="4" presStyleCnt="5">
        <dgm:presLayoutVars>
          <dgm:bulletEnabled val="1"/>
        </dgm:presLayoutVars>
      </dgm:prSet>
      <dgm:spPr/>
    </dgm:pt>
  </dgm:ptLst>
  <dgm:cxnLst>
    <dgm:cxn modelId="{06101504-07A1-4046-875A-F10EE14E43DB}" srcId="{875245EC-8F42-43DC-A9C7-FF365B2C68AB}" destId="{DA79B92F-54D2-403A-A772-1D4DA6104F8F}" srcOrd="0" destOrd="0" parTransId="{9333762D-01B0-4173-8862-6122E3A6698A}" sibTransId="{D78CC5BD-CA5D-458B-A648-2D4A47BBB18D}"/>
    <dgm:cxn modelId="{9CA38D07-D34C-4688-87DE-EDCC8CDADE37}" type="presOf" srcId="{FB533F83-C21D-47A3-9DED-1FA85747BBE8}" destId="{2D99838C-A95C-4ED5-9E13-6FDE4B32EFC0}" srcOrd="0" destOrd="0" presId="urn:microsoft.com/office/officeart/2005/8/layout/default"/>
    <dgm:cxn modelId="{E9149015-5F98-48A8-B3CA-FC2787C559A8}" srcId="{875245EC-8F42-43DC-A9C7-FF365B2C68AB}" destId="{763BA0C4-DD72-4332-B81D-5263B86FA6E4}" srcOrd="3" destOrd="0" parTransId="{DD6C86C2-3FAD-419E-9DC5-DAA3716F60F2}" sibTransId="{6A220E51-B22F-4007-90CF-8E76F61BC327}"/>
    <dgm:cxn modelId="{D58EDE2A-59A0-4943-9EB8-3852D6D71A5A}" srcId="{875245EC-8F42-43DC-A9C7-FF365B2C68AB}" destId="{CD747095-FF68-4AF7-AF3D-F2EEC560A008}" srcOrd="1" destOrd="0" parTransId="{D54E233C-4AF1-490A-B675-F369B7A54DE4}" sibTransId="{7E9E853B-BF2D-442D-933A-D7BA6004F283}"/>
    <dgm:cxn modelId="{790BAD6A-9714-457E-89F1-B4E375CF9AF8}" type="presOf" srcId="{DA79B92F-54D2-403A-A772-1D4DA6104F8F}" destId="{47AB521B-40F6-4283-84E3-7A79255C042B}" srcOrd="0" destOrd="0" presId="urn:microsoft.com/office/officeart/2005/8/layout/default"/>
    <dgm:cxn modelId="{A928AD70-32F4-44E7-B079-9122A3C286B6}" type="presOf" srcId="{82246001-4DBD-43D0-A92F-D8B360520DE2}" destId="{F8AAD4E8-8DCD-420E-9D44-65D9364AD9D1}" srcOrd="0" destOrd="0" presId="urn:microsoft.com/office/officeart/2005/8/layout/default"/>
    <dgm:cxn modelId="{AF255578-3488-4607-8FC8-B4EAC8339D0C}" srcId="{875245EC-8F42-43DC-A9C7-FF365B2C68AB}" destId="{82246001-4DBD-43D0-A92F-D8B360520DE2}" srcOrd="4" destOrd="0" parTransId="{403E4CEE-46DB-47B1-B540-F4AFCBE30911}" sibTransId="{633861AE-B6AA-4B73-B8F0-2B3889043000}"/>
    <dgm:cxn modelId="{CF0B1686-7334-40BB-A444-29B350B60648}" type="presOf" srcId="{CD747095-FF68-4AF7-AF3D-F2EEC560A008}" destId="{303B3694-912E-4DCA-B9BB-0C9FB64462EE}" srcOrd="0" destOrd="0" presId="urn:microsoft.com/office/officeart/2005/8/layout/default"/>
    <dgm:cxn modelId="{4493EDCB-5D1F-478B-A07B-277CA95D5F57}" type="presOf" srcId="{875245EC-8F42-43DC-A9C7-FF365B2C68AB}" destId="{1791A1F1-A09E-4A85-B984-23B2932D0D1F}" srcOrd="0" destOrd="0" presId="urn:microsoft.com/office/officeart/2005/8/layout/default"/>
    <dgm:cxn modelId="{8F4271D8-2B47-4851-9C9A-747EAAD96A97}" type="presOf" srcId="{763BA0C4-DD72-4332-B81D-5263B86FA6E4}" destId="{764381D9-078D-4D6B-8D00-016FD1CAB580}" srcOrd="0" destOrd="0" presId="urn:microsoft.com/office/officeart/2005/8/layout/default"/>
    <dgm:cxn modelId="{C8FEEBF0-AE3E-4E38-BBD4-DE72FCE7FF77}" srcId="{875245EC-8F42-43DC-A9C7-FF365B2C68AB}" destId="{FB533F83-C21D-47A3-9DED-1FA85747BBE8}" srcOrd="2" destOrd="0" parTransId="{F96F6E70-3D41-455A-8D1A-E1B12FAF8FE2}" sibTransId="{BF8AE1BA-1628-4362-B129-5B880DDE6AD3}"/>
    <dgm:cxn modelId="{F7112C82-7940-4228-9CF3-21633B73F40E}" type="presParOf" srcId="{1791A1F1-A09E-4A85-B984-23B2932D0D1F}" destId="{47AB521B-40F6-4283-84E3-7A79255C042B}" srcOrd="0" destOrd="0" presId="urn:microsoft.com/office/officeart/2005/8/layout/default"/>
    <dgm:cxn modelId="{580B1A8E-05B0-458E-9F2F-F2EDE028B1D4}" type="presParOf" srcId="{1791A1F1-A09E-4A85-B984-23B2932D0D1F}" destId="{4A28BCBB-7DC3-4B46-B06C-A0F98CE46E6A}" srcOrd="1" destOrd="0" presId="urn:microsoft.com/office/officeart/2005/8/layout/default"/>
    <dgm:cxn modelId="{1A63BE95-7E7E-4A2A-950A-4AA1216F6D75}" type="presParOf" srcId="{1791A1F1-A09E-4A85-B984-23B2932D0D1F}" destId="{303B3694-912E-4DCA-B9BB-0C9FB64462EE}" srcOrd="2" destOrd="0" presId="urn:microsoft.com/office/officeart/2005/8/layout/default"/>
    <dgm:cxn modelId="{BBB597B4-C03E-49FD-A98B-D2C66D370840}" type="presParOf" srcId="{1791A1F1-A09E-4A85-B984-23B2932D0D1F}" destId="{41FC4DBE-7352-4046-9340-601BAB04504D}" srcOrd="3" destOrd="0" presId="urn:microsoft.com/office/officeart/2005/8/layout/default"/>
    <dgm:cxn modelId="{0935E1A9-8615-418D-8578-F3DDACFAF442}" type="presParOf" srcId="{1791A1F1-A09E-4A85-B984-23B2932D0D1F}" destId="{2D99838C-A95C-4ED5-9E13-6FDE4B32EFC0}" srcOrd="4" destOrd="0" presId="urn:microsoft.com/office/officeart/2005/8/layout/default"/>
    <dgm:cxn modelId="{D7D7C393-A420-4499-A3FD-3BC4308F95CA}" type="presParOf" srcId="{1791A1F1-A09E-4A85-B984-23B2932D0D1F}" destId="{926BC273-0D0F-478D-86B9-0928F05F327F}" srcOrd="5" destOrd="0" presId="urn:microsoft.com/office/officeart/2005/8/layout/default"/>
    <dgm:cxn modelId="{51775A9F-180A-485F-B6FD-0554FCB23EF3}" type="presParOf" srcId="{1791A1F1-A09E-4A85-B984-23B2932D0D1F}" destId="{764381D9-078D-4D6B-8D00-016FD1CAB580}" srcOrd="6" destOrd="0" presId="urn:microsoft.com/office/officeart/2005/8/layout/default"/>
    <dgm:cxn modelId="{0AAACBAC-79A5-40DD-B913-932410EA6DE4}" type="presParOf" srcId="{1791A1F1-A09E-4A85-B984-23B2932D0D1F}" destId="{8A64C3D7-98E1-47CB-A520-FA0356AAB9A8}" srcOrd="7" destOrd="0" presId="urn:microsoft.com/office/officeart/2005/8/layout/default"/>
    <dgm:cxn modelId="{E31862E8-2904-4FEB-A34F-EEABDCD1F4BB}" type="presParOf" srcId="{1791A1F1-A09E-4A85-B984-23B2932D0D1F}" destId="{F8AAD4E8-8DCD-420E-9D44-65D9364AD9D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BF08E-4586-4F01-8CEA-56315F630650}" type="doc">
      <dgm:prSet loTypeId="urn:microsoft.com/office/officeart/2005/8/layout/hProcess9" loCatId="process" qsTypeId="urn:microsoft.com/office/officeart/2005/8/quickstyle/simple1" qsCatId="simple" csTypeId="urn:microsoft.com/office/officeart/2005/8/colors/accent1_2" csCatId="accent1" phldr="1"/>
      <dgm:spPr/>
    </dgm:pt>
    <dgm:pt modelId="{A336A0F0-B498-49B2-B4C2-9CF5E1FF524B}">
      <dgm:prSet phldrT="[Text]" custT="1"/>
      <dgm:spPr>
        <a:solidFill>
          <a:schemeClr val="tx2"/>
        </a:solidFill>
      </dgm:spPr>
      <dgm:t>
        <a:bodyPr/>
        <a:lstStyle/>
        <a:p>
          <a:r>
            <a:rPr lang="en-US" sz="1600" dirty="0"/>
            <a:t>A New Cable Boom</a:t>
          </a:r>
        </a:p>
      </dgm:t>
    </dgm:pt>
    <dgm:pt modelId="{5B68A541-3053-4491-9B84-F71BF0320B91}" type="parTrans" cxnId="{AD08FB0C-8C71-4D25-824B-4BA06F0DDA56}">
      <dgm:prSet/>
      <dgm:spPr/>
      <dgm:t>
        <a:bodyPr/>
        <a:lstStyle/>
        <a:p>
          <a:endParaRPr lang="en-US"/>
        </a:p>
      </dgm:t>
    </dgm:pt>
    <dgm:pt modelId="{4BCF5571-F66E-46D2-8483-B91D341154BA}" type="sibTrans" cxnId="{AD08FB0C-8C71-4D25-824B-4BA06F0DDA56}">
      <dgm:prSet/>
      <dgm:spPr/>
      <dgm:t>
        <a:bodyPr/>
        <a:lstStyle/>
        <a:p>
          <a:endParaRPr lang="en-US"/>
        </a:p>
      </dgm:t>
    </dgm:pt>
    <dgm:pt modelId="{8BFFD70C-1923-4DA1-8255-0D566348D83D}">
      <dgm:prSet phldrT="[Text]" custT="1"/>
      <dgm:spPr>
        <a:solidFill>
          <a:schemeClr val="tx2">
            <a:lumMod val="60000"/>
            <a:lumOff val="40000"/>
          </a:schemeClr>
        </a:solidFill>
      </dgm:spPr>
      <dgm:t>
        <a:bodyPr/>
        <a:lstStyle/>
        <a:p>
          <a:r>
            <a:rPr lang="en-US" sz="1600" kern="1200" dirty="0"/>
            <a:t>Bandwidth Growth</a:t>
          </a:r>
          <a:endParaRPr lang="en-US" sz="1600" b="0" kern="1200" dirty="0"/>
        </a:p>
      </dgm:t>
    </dgm:pt>
    <dgm:pt modelId="{E0364D48-6C45-4952-84C0-104FDA781BAE}" type="parTrans" cxnId="{FD6AEE81-5F25-4F1E-9C0F-47CC11C294FD}">
      <dgm:prSet/>
      <dgm:spPr/>
      <dgm:t>
        <a:bodyPr/>
        <a:lstStyle/>
        <a:p>
          <a:endParaRPr lang="en-US"/>
        </a:p>
      </dgm:t>
    </dgm:pt>
    <dgm:pt modelId="{6FB9E0B2-9DCA-4705-8976-AF0F869914C9}" type="sibTrans" cxnId="{FD6AEE81-5F25-4F1E-9C0F-47CC11C294FD}">
      <dgm:prSet/>
      <dgm:spPr/>
      <dgm:t>
        <a:bodyPr/>
        <a:lstStyle/>
        <a:p>
          <a:endParaRPr lang="en-US"/>
        </a:p>
      </dgm:t>
    </dgm:pt>
    <dgm:pt modelId="{B6DD4CD8-7E5E-4425-8961-B04AE20D8191}">
      <dgm:prSet phldrT="[Text]" custT="1"/>
      <dgm:spPr>
        <a:solidFill>
          <a:schemeClr val="tx2">
            <a:lumMod val="40000"/>
            <a:lumOff val="60000"/>
          </a:schemeClr>
        </a:solidFill>
      </dgm:spPr>
      <dgm:t>
        <a:bodyPr/>
        <a:lstStyle/>
        <a:p>
          <a:r>
            <a:rPr lang="en-US" sz="1600" dirty="0"/>
            <a:t>Cloud Infrastructure</a:t>
          </a:r>
        </a:p>
      </dgm:t>
    </dgm:pt>
    <dgm:pt modelId="{26549944-9F04-4819-BD17-6CDF5C983F04}" type="parTrans" cxnId="{0B5AE134-A322-49AB-93CE-5D420ADD67AC}">
      <dgm:prSet/>
      <dgm:spPr/>
      <dgm:t>
        <a:bodyPr/>
        <a:lstStyle/>
        <a:p>
          <a:endParaRPr lang="en-US"/>
        </a:p>
      </dgm:t>
    </dgm:pt>
    <dgm:pt modelId="{E6F31EE8-1A0A-4CE6-B7D0-D2044A9ECF3F}" type="sibTrans" cxnId="{0B5AE134-A322-49AB-93CE-5D420ADD67AC}">
      <dgm:prSet/>
      <dgm:spPr/>
      <dgm:t>
        <a:bodyPr/>
        <a:lstStyle/>
        <a:p>
          <a:endParaRPr lang="en-US"/>
        </a:p>
      </dgm:t>
    </dgm:pt>
    <dgm:pt modelId="{AC52575F-5CBC-44E1-86F9-A35729FDDEEF}" type="pres">
      <dgm:prSet presAssocID="{F87BF08E-4586-4F01-8CEA-56315F630650}" presName="CompostProcess" presStyleCnt="0">
        <dgm:presLayoutVars>
          <dgm:dir/>
          <dgm:resizeHandles val="exact"/>
        </dgm:presLayoutVars>
      </dgm:prSet>
      <dgm:spPr/>
    </dgm:pt>
    <dgm:pt modelId="{0B2C3BF7-44D5-4EEB-B51D-B9B2F57084A8}" type="pres">
      <dgm:prSet presAssocID="{F87BF08E-4586-4F01-8CEA-56315F630650}" presName="arrow" presStyleLbl="bgShp" presStyleIdx="0" presStyleCnt="1"/>
      <dgm:spPr/>
    </dgm:pt>
    <dgm:pt modelId="{2F266F70-1F2C-492A-8C89-8C33F90CE21C}" type="pres">
      <dgm:prSet presAssocID="{F87BF08E-4586-4F01-8CEA-56315F630650}" presName="linearProcess" presStyleCnt="0"/>
      <dgm:spPr/>
    </dgm:pt>
    <dgm:pt modelId="{BBC5D273-3B41-4C8A-A8A5-A8B659562CE7}" type="pres">
      <dgm:prSet presAssocID="{A336A0F0-B498-49B2-B4C2-9CF5E1FF524B}" presName="textNode" presStyleLbl="node1" presStyleIdx="0" presStyleCnt="3">
        <dgm:presLayoutVars>
          <dgm:bulletEnabled val="1"/>
        </dgm:presLayoutVars>
      </dgm:prSet>
      <dgm:spPr/>
    </dgm:pt>
    <dgm:pt modelId="{9F109D1E-414C-4607-8C44-436ED3EEC142}" type="pres">
      <dgm:prSet presAssocID="{4BCF5571-F66E-46D2-8483-B91D341154BA}" presName="sibTrans" presStyleCnt="0"/>
      <dgm:spPr/>
    </dgm:pt>
    <dgm:pt modelId="{B78D5184-BF35-451A-BEA4-6F3192B0F2BB}" type="pres">
      <dgm:prSet presAssocID="{8BFFD70C-1923-4DA1-8255-0D566348D83D}" presName="textNode" presStyleLbl="node1" presStyleIdx="1" presStyleCnt="3">
        <dgm:presLayoutVars>
          <dgm:bulletEnabled val="1"/>
        </dgm:presLayoutVars>
      </dgm:prSet>
      <dgm:spPr/>
    </dgm:pt>
    <dgm:pt modelId="{73CA0D7A-5920-49A7-B55F-174AD28A3D52}" type="pres">
      <dgm:prSet presAssocID="{6FB9E0B2-9DCA-4705-8976-AF0F869914C9}" presName="sibTrans" presStyleCnt="0"/>
      <dgm:spPr/>
    </dgm:pt>
    <dgm:pt modelId="{C0722F9B-E353-4E26-AA9B-6633507CF7D8}" type="pres">
      <dgm:prSet presAssocID="{B6DD4CD8-7E5E-4425-8961-B04AE20D8191}" presName="textNode" presStyleLbl="node1" presStyleIdx="2" presStyleCnt="3">
        <dgm:presLayoutVars>
          <dgm:bulletEnabled val="1"/>
        </dgm:presLayoutVars>
      </dgm:prSet>
      <dgm:spPr/>
    </dgm:pt>
  </dgm:ptLst>
  <dgm:cxnLst>
    <dgm:cxn modelId="{D6B27607-7F66-4EAA-8C22-F90080B5A687}" type="presOf" srcId="{F87BF08E-4586-4F01-8CEA-56315F630650}" destId="{AC52575F-5CBC-44E1-86F9-A35729FDDEEF}" srcOrd="0" destOrd="0" presId="urn:microsoft.com/office/officeart/2005/8/layout/hProcess9"/>
    <dgm:cxn modelId="{AD08FB0C-8C71-4D25-824B-4BA06F0DDA56}" srcId="{F87BF08E-4586-4F01-8CEA-56315F630650}" destId="{A336A0F0-B498-49B2-B4C2-9CF5E1FF524B}" srcOrd="0" destOrd="0" parTransId="{5B68A541-3053-4491-9B84-F71BF0320B91}" sibTransId="{4BCF5571-F66E-46D2-8483-B91D341154BA}"/>
    <dgm:cxn modelId="{B44BEB24-6B48-4347-B222-75330E7A0001}" type="presOf" srcId="{8BFFD70C-1923-4DA1-8255-0D566348D83D}" destId="{B78D5184-BF35-451A-BEA4-6F3192B0F2BB}" srcOrd="0" destOrd="0" presId="urn:microsoft.com/office/officeart/2005/8/layout/hProcess9"/>
    <dgm:cxn modelId="{0B5AE134-A322-49AB-93CE-5D420ADD67AC}" srcId="{F87BF08E-4586-4F01-8CEA-56315F630650}" destId="{B6DD4CD8-7E5E-4425-8961-B04AE20D8191}" srcOrd="2" destOrd="0" parTransId="{26549944-9F04-4819-BD17-6CDF5C983F04}" sibTransId="{E6F31EE8-1A0A-4CE6-B7D0-D2044A9ECF3F}"/>
    <dgm:cxn modelId="{4B86A65F-2696-42F0-9149-C52814B4D293}" type="presOf" srcId="{A336A0F0-B498-49B2-B4C2-9CF5E1FF524B}" destId="{BBC5D273-3B41-4C8A-A8A5-A8B659562CE7}" srcOrd="0" destOrd="0" presId="urn:microsoft.com/office/officeart/2005/8/layout/hProcess9"/>
    <dgm:cxn modelId="{FD6AEE81-5F25-4F1E-9C0F-47CC11C294FD}" srcId="{F87BF08E-4586-4F01-8CEA-56315F630650}" destId="{8BFFD70C-1923-4DA1-8255-0D566348D83D}" srcOrd="1" destOrd="0" parTransId="{E0364D48-6C45-4952-84C0-104FDA781BAE}" sibTransId="{6FB9E0B2-9DCA-4705-8976-AF0F869914C9}"/>
    <dgm:cxn modelId="{1B2BC2FE-B099-4CDA-BF62-9548A02A8CCE}" type="presOf" srcId="{B6DD4CD8-7E5E-4425-8961-B04AE20D8191}" destId="{C0722F9B-E353-4E26-AA9B-6633507CF7D8}" srcOrd="0" destOrd="0" presId="urn:microsoft.com/office/officeart/2005/8/layout/hProcess9"/>
    <dgm:cxn modelId="{F70F6838-20D7-4610-B09C-C2A0C2BA24A7}" type="presParOf" srcId="{AC52575F-5CBC-44E1-86F9-A35729FDDEEF}" destId="{0B2C3BF7-44D5-4EEB-B51D-B9B2F57084A8}" srcOrd="0" destOrd="0" presId="urn:microsoft.com/office/officeart/2005/8/layout/hProcess9"/>
    <dgm:cxn modelId="{AE533D62-38AA-4AA0-888F-8592B72C2BC6}" type="presParOf" srcId="{AC52575F-5CBC-44E1-86F9-A35729FDDEEF}" destId="{2F266F70-1F2C-492A-8C89-8C33F90CE21C}" srcOrd="1" destOrd="0" presId="urn:microsoft.com/office/officeart/2005/8/layout/hProcess9"/>
    <dgm:cxn modelId="{D49FD6AD-407E-4DAE-A64E-DF7734BC70EE}" type="presParOf" srcId="{2F266F70-1F2C-492A-8C89-8C33F90CE21C}" destId="{BBC5D273-3B41-4C8A-A8A5-A8B659562CE7}" srcOrd="0" destOrd="0" presId="urn:microsoft.com/office/officeart/2005/8/layout/hProcess9"/>
    <dgm:cxn modelId="{EA0FBC53-DDD4-46E5-9DF9-F6590D60A188}" type="presParOf" srcId="{2F266F70-1F2C-492A-8C89-8C33F90CE21C}" destId="{9F109D1E-414C-4607-8C44-436ED3EEC142}" srcOrd="1" destOrd="0" presId="urn:microsoft.com/office/officeart/2005/8/layout/hProcess9"/>
    <dgm:cxn modelId="{B5A452C2-CBE1-452A-AD0C-63796DEAB181}" type="presParOf" srcId="{2F266F70-1F2C-492A-8C89-8C33F90CE21C}" destId="{B78D5184-BF35-451A-BEA4-6F3192B0F2BB}" srcOrd="2" destOrd="0" presId="urn:microsoft.com/office/officeart/2005/8/layout/hProcess9"/>
    <dgm:cxn modelId="{62F75726-B118-400E-B723-00617185590E}" type="presParOf" srcId="{2F266F70-1F2C-492A-8C89-8C33F90CE21C}" destId="{73CA0D7A-5920-49A7-B55F-174AD28A3D52}" srcOrd="3" destOrd="0" presId="urn:microsoft.com/office/officeart/2005/8/layout/hProcess9"/>
    <dgm:cxn modelId="{BEBBA466-0F94-4121-9756-C4F0024F9E9E}" type="presParOf" srcId="{2F266F70-1F2C-492A-8C89-8C33F90CE21C}" destId="{C0722F9B-E353-4E26-AA9B-6633507CF7D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C856A-9390-40AC-AF84-5ABD4A8E3350}"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en-US"/>
        </a:p>
      </dgm:t>
    </dgm:pt>
    <dgm:pt modelId="{01B173AE-D4FF-4240-A18F-46A28A1202D8}">
      <dgm:prSet phldrT="[Text]" custT="1"/>
      <dgm:spPr>
        <a:solidFill>
          <a:schemeClr val="bg1">
            <a:lumMod val="85000"/>
          </a:schemeClr>
        </a:solidFill>
      </dgm:spPr>
      <dgm:t>
        <a:bodyPr/>
        <a:lstStyle/>
        <a:p>
          <a:pPr algn="ctr"/>
          <a:r>
            <a:rPr lang="en-US" sz="2000" b="1" dirty="0"/>
            <a:t>MC1 IBX </a:t>
          </a:r>
          <a:r>
            <a:rPr lang="en-US" sz="2000" b="1" dirty="0">
              <a:solidFill>
                <a:srgbClr val="00A9B0"/>
              </a:solidFill>
            </a:rPr>
            <a:t>2020</a:t>
          </a:r>
        </a:p>
      </dgm:t>
    </dgm:pt>
    <dgm:pt modelId="{6E70ADE0-13C9-4EAA-96F5-A7DDD7CDC636}" type="parTrans" cxnId="{9B5B2D79-629E-43E8-98E6-B1C4106150E1}">
      <dgm:prSet/>
      <dgm:spPr/>
      <dgm:t>
        <a:bodyPr/>
        <a:lstStyle/>
        <a:p>
          <a:endParaRPr lang="en-US"/>
        </a:p>
      </dgm:t>
    </dgm:pt>
    <dgm:pt modelId="{45866CA6-5500-49C0-A603-E6972A52687B}" type="sibTrans" cxnId="{9B5B2D79-629E-43E8-98E6-B1C4106150E1}">
      <dgm:prSet/>
      <dgm:spPr/>
      <dgm:t>
        <a:bodyPr/>
        <a:lstStyle/>
        <a:p>
          <a:endParaRPr lang="en-US"/>
        </a:p>
      </dgm:t>
    </dgm:pt>
    <dgm:pt modelId="{21136BAF-E0CC-4C74-8861-BE71144E20A0}">
      <dgm:prSet phldrT="[Text]" custT="1"/>
      <dgm:spPr>
        <a:solidFill>
          <a:schemeClr val="bg1">
            <a:lumMod val="85000"/>
          </a:schemeClr>
        </a:solidFill>
      </dgm:spPr>
      <dgm:t>
        <a:bodyPr/>
        <a:lstStyle/>
        <a:p>
          <a:pPr marL="0" lvl="0" algn="ctr" defTabSz="1066800">
            <a:lnSpc>
              <a:spcPct val="90000"/>
            </a:lnSpc>
            <a:spcBef>
              <a:spcPct val="0"/>
            </a:spcBef>
            <a:spcAft>
              <a:spcPct val="35000"/>
            </a:spcAft>
            <a:buNone/>
          </a:pPr>
          <a:r>
            <a:rPr lang="en-US" sz="2000" b="1" kern="1200" dirty="0">
              <a:latin typeface="Calibri" panose="020F0502020204030204"/>
              <a:ea typeface="+mn-ea"/>
              <a:cs typeface="+mn-cs"/>
            </a:rPr>
            <a:t>Local Zone </a:t>
          </a:r>
          <a:r>
            <a:rPr lang="en-US" sz="2000" b="1" kern="1200" dirty="0">
              <a:solidFill>
                <a:srgbClr val="00A9B0"/>
              </a:solidFill>
              <a:latin typeface="Calibri" panose="020F0502020204030204"/>
              <a:ea typeface="+mn-ea"/>
              <a:cs typeface="+mn-cs"/>
            </a:rPr>
            <a:t>2023</a:t>
          </a:r>
        </a:p>
      </dgm:t>
    </dgm:pt>
    <dgm:pt modelId="{E1A0B2DF-0C58-4DD4-8212-F7A56AB504A3}" type="parTrans" cxnId="{DD3BD3AB-3B66-4948-9A3D-A7262939DC81}">
      <dgm:prSet/>
      <dgm:spPr/>
      <dgm:t>
        <a:bodyPr/>
        <a:lstStyle/>
        <a:p>
          <a:endParaRPr lang="en-US"/>
        </a:p>
      </dgm:t>
    </dgm:pt>
    <dgm:pt modelId="{737B8BD1-08E8-473E-B35B-6D838821CE53}" type="sibTrans" cxnId="{DD3BD3AB-3B66-4948-9A3D-A7262939DC81}">
      <dgm:prSet/>
      <dgm:spPr/>
      <dgm:t>
        <a:bodyPr/>
        <a:lstStyle/>
        <a:p>
          <a:endParaRPr lang="en-US"/>
        </a:p>
      </dgm:t>
    </dgm:pt>
    <dgm:pt modelId="{D45290B8-FCBB-464E-AEE0-7CE5449901F8}">
      <dgm:prSet phldrT="[Text]" custT="1"/>
      <dgm:spPr>
        <a:solidFill>
          <a:schemeClr val="bg1">
            <a:lumMod val="85000"/>
          </a:schemeClr>
        </a:solidFill>
      </dgm:spPr>
      <dgm:t>
        <a:bodyPr/>
        <a:lstStyle/>
        <a:p>
          <a:pPr marL="0" lvl="0" algn="ctr" defTabSz="1066800">
            <a:lnSpc>
              <a:spcPct val="90000"/>
            </a:lnSpc>
            <a:spcBef>
              <a:spcPct val="0"/>
            </a:spcBef>
            <a:spcAft>
              <a:spcPts val="0"/>
            </a:spcAft>
            <a:buNone/>
          </a:pPr>
          <a:r>
            <a:rPr lang="en-US" sz="2000" b="1" kern="1200" dirty="0">
              <a:latin typeface="Calibri" panose="020F0502020204030204"/>
              <a:ea typeface="+mn-ea"/>
              <a:cs typeface="+mn-cs"/>
            </a:rPr>
            <a:t>ZOI</a:t>
          </a:r>
          <a:r>
            <a:rPr lang="en-US" sz="2000" kern="1200" dirty="0">
              <a:latin typeface="Calibri" panose="020F0502020204030204"/>
              <a:ea typeface="+mn-ea"/>
              <a:cs typeface="+mn-cs"/>
            </a:rPr>
            <a:t> </a:t>
          </a:r>
        </a:p>
        <a:p>
          <a:pPr marL="0" lvl="0" algn="ctr" defTabSz="1066800">
            <a:lnSpc>
              <a:spcPct val="90000"/>
            </a:lnSpc>
            <a:spcBef>
              <a:spcPct val="0"/>
            </a:spcBef>
            <a:spcAft>
              <a:spcPts val="0"/>
            </a:spcAft>
            <a:buNone/>
          </a:pPr>
          <a:r>
            <a:rPr lang="en-US" sz="2000" b="1" kern="1200" dirty="0">
              <a:solidFill>
                <a:srgbClr val="00A9B0"/>
              </a:solidFill>
              <a:latin typeface="Calibri" panose="020F0502020204030204"/>
              <a:ea typeface="+mn-ea"/>
              <a:cs typeface="+mn-cs"/>
            </a:rPr>
            <a:t>2023</a:t>
          </a:r>
        </a:p>
      </dgm:t>
    </dgm:pt>
    <dgm:pt modelId="{1D385604-EA30-4450-9F8B-CD0B0C12E440}" type="parTrans" cxnId="{21C5C071-9E13-4F98-AF6D-6B56439F8FF9}">
      <dgm:prSet/>
      <dgm:spPr/>
      <dgm:t>
        <a:bodyPr/>
        <a:lstStyle/>
        <a:p>
          <a:endParaRPr lang="en-US"/>
        </a:p>
      </dgm:t>
    </dgm:pt>
    <dgm:pt modelId="{062DA8F3-E342-4947-B733-41A5C3815CF8}" type="sibTrans" cxnId="{21C5C071-9E13-4F98-AF6D-6B56439F8FF9}">
      <dgm:prSet/>
      <dgm:spPr/>
      <dgm:t>
        <a:bodyPr/>
        <a:lstStyle/>
        <a:p>
          <a:endParaRPr lang="en-US"/>
        </a:p>
      </dgm:t>
    </dgm:pt>
    <dgm:pt modelId="{AB3CCA0A-B467-46C9-A3EC-FC8258B11F96}">
      <dgm:prSet phldrT="[Text]" custT="1"/>
      <dgm:spPr>
        <a:solidFill>
          <a:schemeClr val="bg1">
            <a:lumMod val="85000"/>
          </a:schemeClr>
        </a:solidFill>
      </dgm:spPr>
      <dgm:t>
        <a:bodyPr/>
        <a:lstStyle/>
        <a:p>
          <a:pPr marL="0" lvl="0" indent="0" algn="ctr" defTabSz="1066800">
            <a:lnSpc>
              <a:spcPct val="90000"/>
            </a:lnSpc>
            <a:spcBef>
              <a:spcPct val="0"/>
            </a:spcBef>
            <a:spcAft>
              <a:spcPct val="35000"/>
            </a:spcAft>
            <a:buNone/>
          </a:pPr>
          <a:r>
            <a:rPr lang="en-US" sz="2000" b="1" kern="1200" dirty="0">
              <a:latin typeface="Calibri" panose="020F0502020204030204"/>
              <a:ea typeface="+mn-ea"/>
              <a:cs typeface="+mn-cs"/>
            </a:rPr>
            <a:t>Oman IX </a:t>
          </a:r>
          <a:r>
            <a:rPr lang="en-US" sz="2000" b="1" kern="1200" dirty="0">
              <a:solidFill>
                <a:srgbClr val="00A9B0"/>
              </a:solidFill>
              <a:latin typeface="Calibri" panose="020F0502020204030204"/>
              <a:ea typeface="+mn-ea"/>
              <a:cs typeface="+mn-cs"/>
            </a:rPr>
            <a:t>2023</a:t>
          </a:r>
        </a:p>
      </dgm:t>
    </dgm:pt>
    <dgm:pt modelId="{A47B0D55-F836-42AF-9B85-EE4F2C0FFE94}" type="parTrans" cxnId="{638EAE4C-5146-4B26-BB97-0A32FEDD76C9}">
      <dgm:prSet/>
      <dgm:spPr/>
      <dgm:t>
        <a:bodyPr/>
        <a:lstStyle/>
        <a:p>
          <a:endParaRPr lang="en-US"/>
        </a:p>
      </dgm:t>
    </dgm:pt>
    <dgm:pt modelId="{DEEA009F-8F3F-429C-9BF2-2271E10962EF}" type="sibTrans" cxnId="{638EAE4C-5146-4B26-BB97-0A32FEDD76C9}">
      <dgm:prSet/>
      <dgm:spPr/>
      <dgm:t>
        <a:bodyPr/>
        <a:lstStyle/>
        <a:p>
          <a:endParaRPr lang="en-US"/>
        </a:p>
      </dgm:t>
    </dgm:pt>
    <dgm:pt modelId="{90AAC814-B591-40E9-90D7-01943EFB42AC}">
      <dgm:prSet phldrT="[Text]" custT="1"/>
      <dgm:spPr>
        <a:solidFill>
          <a:schemeClr val="bg1">
            <a:lumMod val="85000"/>
          </a:schemeClr>
        </a:solidFill>
      </dgm:spPr>
      <dgm:t>
        <a:bodyPr/>
        <a:lstStyle/>
        <a:p>
          <a:pPr marL="0" lvl="0" indent="0" algn="ctr" defTabSz="1066800">
            <a:lnSpc>
              <a:spcPct val="90000"/>
            </a:lnSpc>
            <a:spcBef>
              <a:spcPct val="0"/>
            </a:spcBef>
            <a:spcAft>
              <a:spcPct val="35000"/>
            </a:spcAft>
            <a:buNone/>
          </a:pPr>
          <a:r>
            <a:rPr lang="en-US" sz="2000" b="1" kern="1200" dirty="0">
              <a:latin typeface="Calibri" panose="020F0502020204030204"/>
              <a:ea typeface="+mn-ea"/>
              <a:cs typeface="+mn-cs"/>
            </a:rPr>
            <a:t>SN1 IBX </a:t>
          </a:r>
          <a:r>
            <a:rPr lang="en-US" sz="2000" b="1" kern="1200" dirty="0">
              <a:solidFill>
                <a:srgbClr val="00A9B0"/>
              </a:solidFill>
              <a:latin typeface="Calibri" panose="020F0502020204030204"/>
              <a:ea typeface="+mn-ea"/>
              <a:cs typeface="+mn-cs"/>
            </a:rPr>
            <a:t>2024</a:t>
          </a:r>
          <a:r>
            <a:rPr lang="en-US" sz="2000" b="1" kern="1200" dirty="0">
              <a:latin typeface="Calibri" panose="020F0502020204030204"/>
              <a:ea typeface="+mn-ea"/>
              <a:cs typeface="+mn-cs"/>
            </a:rPr>
            <a:t> </a:t>
          </a:r>
        </a:p>
      </dgm:t>
    </dgm:pt>
    <dgm:pt modelId="{9C431985-76C4-4268-B407-28CC33BF1DD1}" type="parTrans" cxnId="{06979F03-B2D6-46D8-A61F-D8AA9660ABF8}">
      <dgm:prSet/>
      <dgm:spPr/>
      <dgm:t>
        <a:bodyPr/>
        <a:lstStyle/>
        <a:p>
          <a:endParaRPr lang="en-US"/>
        </a:p>
      </dgm:t>
    </dgm:pt>
    <dgm:pt modelId="{2CD26C23-F8E1-4AD9-B382-3DBA55C2D037}" type="sibTrans" cxnId="{06979F03-B2D6-46D8-A61F-D8AA9660ABF8}">
      <dgm:prSet/>
      <dgm:spPr/>
      <dgm:t>
        <a:bodyPr/>
        <a:lstStyle/>
        <a:p>
          <a:endParaRPr lang="en-US"/>
        </a:p>
      </dgm:t>
    </dgm:pt>
    <dgm:pt modelId="{E1B087E9-571E-4360-ABCA-7F527151962D}" type="pres">
      <dgm:prSet presAssocID="{FD4C856A-9390-40AC-AF84-5ABD4A8E3350}" presName="Name0" presStyleCnt="0">
        <dgm:presLayoutVars>
          <dgm:dir/>
          <dgm:animLvl val="lvl"/>
          <dgm:resizeHandles val="exact"/>
        </dgm:presLayoutVars>
      </dgm:prSet>
      <dgm:spPr/>
    </dgm:pt>
    <dgm:pt modelId="{E9B13037-A6FC-485C-B7BD-727B58FF3883}" type="pres">
      <dgm:prSet presAssocID="{01B173AE-D4FF-4240-A18F-46A28A1202D8}" presName="parTxOnly" presStyleLbl="node1" presStyleIdx="0" presStyleCnt="5">
        <dgm:presLayoutVars>
          <dgm:chMax val="0"/>
          <dgm:chPref val="0"/>
          <dgm:bulletEnabled val="1"/>
        </dgm:presLayoutVars>
      </dgm:prSet>
      <dgm:spPr/>
    </dgm:pt>
    <dgm:pt modelId="{A0071347-8C7C-4C9C-A8A3-1F94BF77FB82}" type="pres">
      <dgm:prSet presAssocID="{45866CA6-5500-49C0-A603-E6972A52687B}" presName="parTxOnlySpace" presStyleCnt="0"/>
      <dgm:spPr/>
    </dgm:pt>
    <dgm:pt modelId="{295030AE-F3CC-4753-A249-9EED7B679C9F}" type="pres">
      <dgm:prSet presAssocID="{21136BAF-E0CC-4C74-8861-BE71144E20A0}" presName="parTxOnly" presStyleLbl="node1" presStyleIdx="1" presStyleCnt="5">
        <dgm:presLayoutVars>
          <dgm:chMax val="0"/>
          <dgm:chPref val="0"/>
          <dgm:bulletEnabled val="1"/>
        </dgm:presLayoutVars>
      </dgm:prSet>
      <dgm:spPr/>
    </dgm:pt>
    <dgm:pt modelId="{0D19B59C-EBE5-403F-A204-4D352D84FC4E}" type="pres">
      <dgm:prSet presAssocID="{737B8BD1-08E8-473E-B35B-6D838821CE53}" presName="parTxOnlySpace" presStyleCnt="0"/>
      <dgm:spPr/>
    </dgm:pt>
    <dgm:pt modelId="{3BFFC9B7-4F60-488E-BA09-CF43CC0E5288}" type="pres">
      <dgm:prSet presAssocID="{D45290B8-FCBB-464E-AEE0-7CE5449901F8}" presName="parTxOnly" presStyleLbl="node1" presStyleIdx="2" presStyleCnt="5">
        <dgm:presLayoutVars>
          <dgm:chMax val="0"/>
          <dgm:chPref val="0"/>
          <dgm:bulletEnabled val="1"/>
        </dgm:presLayoutVars>
      </dgm:prSet>
      <dgm:spPr/>
    </dgm:pt>
    <dgm:pt modelId="{F3C4E279-FA24-47A3-9E5F-40EAD67FAD51}" type="pres">
      <dgm:prSet presAssocID="{062DA8F3-E342-4947-B733-41A5C3815CF8}" presName="parTxOnlySpace" presStyleCnt="0"/>
      <dgm:spPr/>
    </dgm:pt>
    <dgm:pt modelId="{935701F2-E3FE-4FBD-A654-CEBBDB6CC697}" type="pres">
      <dgm:prSet presAssocID="{AB3CCA0A-B467-46C9-A3EC-FC8258B11F96}" presName="parTxOnly" presStyleLbl="node1" presStyleIdx="3" presStyleCnt="5">
        <dgm:presLayoutVars>
          <dgm:chMax val="0"/>
          <dgm:chPref val="0"/>
          <dgm:bulletEnabled val="1"/>
        </dgm:presLayoutVars>
      </dgm:prSet>
      <dgm:spPr/>
    </dgm:pt>
    <dgm:pt modelId="{EE570290-4CDB-41DA-90A9-2FA1A1F59116}" type="pres">
      <dgm:prSet presAssocID="{DEEA009F-8F3F-429C-9BF2-2271E10962EF}" presName="parTxOnlySpace" presStyleCnt="0"/>
      <dgm:spPr/>
    </dgm:pt>
    <dgm:pt modelId="{7E5DD24A-076D-42E8-8277-C2EED1AEDB20}" type="pres">
      <dgm:prSet presAssocID="{90AAC814-B591-40E9-90D7-01943EFB42AC}" presName="parTxOnly" presStyleLbl="node1" presStyleIdx="4" presStyleCnt="5">
        <dgm:presLayoutVars>
          <dgm:chMax val="0"/>
          <dgm:chPref val="0"/>
          <dgm:bulletEnabled val="1"/>
        </dgm:presLayoutVars>
      </dgm:prSet>
      <dgm:spPr/>
    </dgm:pt>
  </dgm:ptLst>
  <dgm:cxnLst>
    <dgm:cxn modelId="{06979F03-B2D6-46D8-A61F-D8AA9660ABF8}" srcId="{FD4C856A-9390-40AC-AF84-5ABD4A8E3350}" destId="{90AAC814-B591-40E9-90D7-01943EFB42AC}" srcOrd="4" destOrd="0" parTransId="{9C431985-76C4-4268-B407-28CC33BF1DD1}" sibTransId="{2CD26C23-F8E1-4AD9-B382-3DBA55C2D037}"/>
    <dgm:cxn modelId="{B9B8260B-D3A0-435B-8171-5A3638EE925C}" type="presOf" srcId="{90AAC814-B591-40E9-90D7-01943EFB42AC}" destId="{7E5DD24A-076D-42E8-8277-C2EED1AEDB20}" srcOrd="0" destOrd="0" presId="urn:microsoft.com/office/officeart/2005/8/layout/chevron1"/>
    <dgm:cxn modelId="{55C51E14-309C-444E-8648-FEA45A211408}" type="presOf" srcId="{01B173AE-D4FF-4240-A18F-46A28A1202D8}" destId="{E9B13037-A6FC-485C-B7BD-727B58FF3883}" srcOrd="0" destOrd="0" presId="urn:microsoft.com/office/officeart/2005/8/layout/chevron1"/>
    <dgm:cxn modelId="{AF51F514-7952-4CE7-B239-AA2907BA4E35}" type="presOf" srcId="{21136BAF-E0CC-4C74-8861-BE71144E20A0}" destId="{295030AE-F3CC-4753-A249-9EED7B679C9F}" srcOrd="0" destOrd="0" presId="urn:microsoft.com/office/officeart/2005/8/layout/chevron1"/>
    <dgm:cxn modelId="{BFFC8315-4787-4145-93DC-F580F1C313E0}" type="presOf" srcId="{FD4C856A-9390-40AC-AF84-5ABD4A8E3350}" destId="{E1B087E9-571E-4360-ABCA-7F527151962D}" srcOrd="0" destOrd="0" presId="urn:microsoft.com/office/officeart/2005/8/layout/chevron1"/>
    <dgm:cxn modelId="{638EAE4C-5146-4B26-BB97-0A32FEDD76C9}" srcId="{FD4C856A-9390-40AC-AF84-5ABD4A8E3350}" destId="{AB3CCA0A-B467-46C9-A3EC-FC8258B11F96}" srcOrd="3" destOrd="0" parTransId="{A47B0D55-F836-42AF-9B85-EE4F2C0FFE94}" sibTransId="{DEEA009F-8F3F-429C-9BF2-2271E10962EF}"/>
    <dgm:cxn modelId="{38D89850-3310-4704-8AB0-4478FFB349ED}" type="presOf" srcId="{AB3CCA0A-B467-46C9-A3EC-FC8258B11F96}" destId="{935701F2-E3FE-4FBD-A654-CEBBDB6CC697}" srcOrd="0" destOrd="0" presId="urn:microsoft.com/office/officeart/2005/8/layout/chevron1"/>
    <dgm:cxn modelId="{21C5C071-9E13-4F98-AF6D-6B56439F8FF9}" srcId="{FD4C856A-9390-40AC-AF84-5ABD4A8E3350}" destId="{D45290B8-FCBB-464E-AEE0-7CE5449901F8}" srcOrd="2" destOrd="0" parTransId="{1D385604-EA30-4450-9F8B-CD0B0C12E440}" sibTransId="{062DA8F3-E342-4947-B733-41A5C3815CF8}"/>
    <dgm:cxn modelId="{9B5B2D79-629E-43E8-98E6-B1C4106150E1}" srcId="{FD4C856A-9390-40AC-AF84-5ABD4A8E3350}" destId="{01B173AE-D4FF-4240-A18F-46A28A1202D8}" srcOrd="0" destOrd="0" parTransId="{6E70ADE0-13C9-4EAA-96F5-A7DDD7CDC636}" sibTransId="{45866CA6-5500-49C0-A603-E6972A52687B}"/>
    <dgm:cxn modelId="{DD3BD3AB-3B66-4948-9A3D-A7262939DC81}" srcId="{FD4C856A-9390-40AC-AF84-5ABD4A8E3350}" destId="{21136BAF-E0CC-4C74-8861-BE71144E20A0}" srcOrd="1" destOrd="0" parTransId="{E1A0B2DF-0C58-4DD4-8212-F7A56AB504A3}" sibTransId="{737B8BD1-08E8-473E-B35B-6D838821CE53}"/>
    <dgm:cxn modelId="{9EFC2BE4-1EF6-4E38-9C66-A2542B853F75}" type="presOf" srcId="{D45290B8-FCBB-464E-AEE0-7CE5449901F8}" destId="{3BFFC9B7-4F60-488E-BA09-CF43CC0E5288}" srcOrd="0" destOrd="0" presId="urn:microsoft.com/office/officeart/2005/8/layout/chevron1"/>
    <dgm:cxn modelId="{677CE4AF-3F15-465B-9665-99E1206E7A0F}" type="presParOf" srcId="{E1B087E9-571E-4360-ABCA-7F527151962D}" destId="{E9B13037-A6FC-485C-B7BD-727B58FF3883}" srcOrd="0" destOrd="0" presId="urn:microsoft.com/office/officeart/2005/8/layout/chevron1"/>
    <dgm:cxn modelId="{874D8E17-AAC6-418B-B0C5-84F5E66C5641}" type="presParOf" srcId="{E1B087E9-571E-4360-ABCA-7F527151962D}" destId="{A0071347-8C7C-4C9C-A8A3-1F94BF77FB82}" srcOrd="1" destOrd="0" presId="urn:microsoft.com/office/officeart/2005/8/layout/chevron1"/>
    <dgm:cxn modelId="{E04B0E55-0973-4ECB-980F-7FC0B2DF7E59}" type="presParOf" srcId="{E1B087E9-571E-4360-ABCA-7F527151962D}" destId="{295030AE-F3CC-4753-A249-9EED7B679C9F}" srcOrd="2" destOrd="0" presId="urn:microsoft.com/office/officeart/2005/8/layout/chevron1"/>
    <dgm:cxn modelId="{9048EE41-D31C-4221-A7A9-585995C19F8B}" type="presParOf" srcId="{E1B087E9-571E-4360-ABCA-7F527151962D}" destId="{0D19B59C-EBE5-403F-A204-4D352D84FC4E}" srcOrd="3" destOrd="0" presId="urn:microsoft.com/office/officeart/2005/8/layout/chevron1"/>
    <dgm:cxn modelId="{49840E9A-99CD-43AD-9CD9-FE7B5C229081}" type="presParOf" srcId="{E1B087E9-571E-4360-ABCA-7F527151962D}" destId="{3BFFC9B7-4F60-488E-BA09-CF43CC0E5288}" srcOrd="4" destOrd="0" presId="urn:microsoft.com/office/officeart/2005/8/layout/chevron1"/>
    <dgm:cxn modelId="{CE82435A-03D5-4EDD-BAF3-278DA1CEE0B2}" type="presParOf" srcId="{E1B087E9-571E-4360-ABCA-7F527151962D}" destId="{F3C4E279-FA24-47A3-9E5F-40EAD67FAD51}" srcOrd="5" destOrd="0" presId="urn:microsoft.com/office/officeart/2005/8/layout/chevron1"/>
    <dgm:cxn modelId="{FB418F5D-2EAC-4C16-94CD-C191E5B79CBF}" type="presParOf" srcId="{E1B087E9-571E-4360-ABCA-7F527151962D}" destId="{935701F2-E3FE-4FBD-A654-CEBBDB6CC697}" srcOrd="6" destOrd="0" presId="urn:microsoft.com/office/officeart/2005/8/layout/chevron1"/>
    <dgm:cxn modelId="{1294E103-2CF5-4A7C-87C2-4DC579F139C7}" type="presParOf" srcId="{E1B087E9-571E-4360-ABCA-7F527151962D}" destId="{EE570290-4CDB-41DA-90A9-2FA1A1F59116}" srcOrd="7" destOrd="0" presId="urn:microsoft.com/office/officeart/2005/8/layout/chevron1"/>
    <dgm:cxn modelId="{15648840-4B0E-40EA-85E6-9A0581D5723F}" type="presParOf" srcId="{E1B087E9-571E-4360-ABCA-7F527151962D}" destId="{7E5DD24A-076D-42E8-8277-C2EED1AEDB2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80C956D-0BB2-4919-AB8A-F32F02261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1B06E9-5368-45F6-A33A-56099C06FC44}">
      <dgm:prSet phldrT="[Text]" custT="1"/>
      <dgm:spPr>
        <a:solidFill>
          <a:schemeClr val="tx2">
            <a:lumMod val="75000"/>
          </a:schemeClr>
        </a:solidFill>
      </dgm:spPr>
      <dgm:t>
        <a:bodyPr/>
        <a:lstStyle/>
        <a:p>
          <a:r>
            <a:rPr lang="en-US" sz="1400" dirty="0"/>
            <a:t>Streamline Application Process</a:t>
          </a:r>
        </a:p>
      </dgm:t>
    </dgm:pt>
    <dgm:pt modelId="{2FF9A6E9-D311-4715-89EF-5A7E678B3368}" type="parTrans" cxnId="{0980FBF4-B2AE-4EFE-984E-D059AA37C62D}">
      <dgm:prSet/>
      <dgm:spPr/>
      <dgm:t>
        <a:bodyPr/>
        <a:lstStyle/>
        <a:p>
          <a:endParaRPr lang="en-US"/>
        </a:p>
      </dgm:t>
    </dgm:pt>
    <dgm:pt modelId="{B4CA57D9-69B9-4FE1-830E-88E4BE7173B0}" type="sibTrans" cxnId="{0980FBF4-B2AE-4EFE-984E-D059AA37C62D}">
      <dgm:prSet/>
      <dgm:spPr>
        <a:solidFill>
          <a:srgbClr val="000BEE"/>
        </a:solidFill>
      </dgm:spPr>
      <dgm:t>
        <a:bodyPr/>
        <a:lstStyle/>
        <a:p>
          <a:endParaRPr lang="en-US"/>
        </a:p>
      </dgm:t>
    </dgm:pt>
    <dgm:pt modelId="{3ED7DE1E-2779-4381-988D-1658D9E42BF5}">
      <dgm:prSet phldrT="[Text]" custT="1"/>
      <dgm:spPr>
        <a:solidFill>
          <a:schemeClr val="tx2">
            <a:lumMod val="75000"/>
          </a:schemeClr>
        </a:solidFill>
      </dgm:spPr>
      <dgm:t>
        <a:bodyPr/>
        <a:lstStyle/>
        <a:p>
          <a:r>
            <a:rPr lang="en-US" sz="1400" dirty="0"/>
            <a:t>Rules &amp; Regulations for Landing &amp; Transiting Cables</a:t>
          </a:r>
        </a:p>
      </dgm:t>
    </dgm:pt>
    <dgm:pt modelId="{F3E1B990-E48D-4AF9-8ED3-026FF078C3FB}" type="parTrans" cxnId="{472405FE-6C35-4950-8779-8C7AB9F5742D}">
      <dgm:prSet/>
      <dgm:spPr/>
      <dgm:t>
        <a:bodyPr/>
        <a:lstStyle/>
        <a:p>
          <a:endParaRPr lang="en-US"/>
        </a:p>
      </dgm:t>
    </dgm:pt>
    <dgm:pt modelId="{DEE9EE15-8CF7-418D-8E43-95C607DFEAF2}" type="sibTrans" cxnId="{472405FE-6C35-4950-8779-8C7AB9F5742D}">
      <dgm:prSet/>
      <dgm:spPr>
        <a:solidFill>
          <a:srgbClr val="000BEE"/>
        </a:solidFill>
      </dgm:spPr>
      <dgm:t>
        <a:bodyPr/>
        <a:lstStyle/>
        <a:p>
          <a:endParaRPr lang="en-US"/>
        </a:p>
      </dgm:t>
    </dgm:pt>
    <dgm:pt modelId="{E2C3C664-126E-4C69-BC9A-94CC5958FE44}">
      <dgm:prSet phldrT="[Text]" custT="1"/>
      <dgm:spPr>
        <a:solidFill>
          <a:schemeClr val="tx2">
            <a:lumMod val="75000"/>
          </a:schemeClr>
        </a:solidFill>
      </dgm:spPr>
      <dgm:t>
        <a:bodyPr/>
        <a:lstStyle/>
        <a:p>
          <a:r>
            <a:rPr lang="en-US" sz="1400" dirty="0"/>
            <a:t>Timeline for Application Processing</a:t>
          </a:r>
        </a:p>
      </dgm:t>
    </dgm:pt>
    <dgm:pt modelId="{21D41E6A-ABA0-48F6-AB65-753DEDC82E39}" type="parTrans" cxnId="{8EC92A5D-2563-4168-B149-F100318798CE}">
      <dgm:prSet/>
      <dgm:spPr/>
      <dgm:t>
        <a:bodyPr/>
        <a:lstStyle/>
        <a:p>
          <a:endParaRPr lang="en-US"/>
        </a:p>
      </dgm:t>
    </dgm:pt>
    <dgm:pt modelId="{BCBC2B62-ECCC-4026-A30A-39594D57CF3F}" type="sibTrans" cxnId="{8EC92A5D-2563-4168-B149-F100318798CE}">
      <dgm:prSet/>
      <dgm:spPr>
        <a:solidFill>
          <a:srgbClr val="000BEE"/>
        </a:solidFill>
      </dgm:spPr>
      <dgm:t>
        <a:bodyPr/>
        <a:lstStyle/>
        <a:p>
          <a:endParaRPr lang="en-US"/>
        </a:p>
      </dgm:t>
    </dgm:pt>
    <dgm:pt modelId="{6F5B604F-B903-430A-82E1-425E549F6D4D}">
      <dgm:prSet phldrT="[Text]" custT="1"/>
      <dgm:spPr>
        <a:solidFill>
          <a:schemeClr val="tx2">
            <a:lumMod val="60000"/>
            <a:lumOff val="40000"/>
          </a:schemeClr>
        </a:solidFill>
      </dgm:spPr>
      <dgm:t>
        <a:bodyPr/>
        <a:lstStyle/>
        <a:p>
          <a:r>
            <a:rPr lang="en-US" sz="1400" dirty="0"/>
            <a:t>Application Fee &amp; Charges</a:t>
          </a:r>
        </a:p>
      </dgm:t>
    </dgm:pt>
    <dgm:pt modelId="{21C29FF5-15B6-4798-BC04-D20D415C3574}" type="parTrans" cxnId="{C22903CD-FA1A-4E02-A823-C4F2C88C53ED}">
      <dgm:prSet/>
      <dgm:spPr/>
      <dgm:t>
        <a:bodyPr/>
        <a:lstStyle/>
        <a:p>
          <a:endParaRPr lang="en-US"/>
        </a:p>
      </dgm:t>
    </dgm:pt>
    <dgm:pt modelId="{30152AB2-45F0-4104-95EB-21EDA2A6D23C}" type="sibTrans" cxnId="{C22903CD-FA1A-4E02-A823-C4F2C88C53ED}">
      <dgm:prSet/>
      <dgm:spPr>
        <a:solidFill>
          <a:srgbClr val="000BEE"/>
        </a:solidFill>
      </dgm:spPr>
      <dgm:t>
        <a:bodyPr/>
        <a:lstStyle/>
        <a:p>
          <a:endParaRPr lang="en-US"/>
        </a:p>
      </dgm:t>
    </dgm:pt>
    <dgm:pt modelId="{3E971256-7009-470F-93BB-B05754F611DB}">
      <dgm:prSet phldrT="[Text]" custT="1"/>
      <dgm:spPr>
        <a:solidFill>
          <a:schemeClr val="tx2">
            <a:lumMod val="60000"/>
            <a:lumOff val="40000"/>
          </a:schemeClr>
        </a:solidFill>
      </dgm:spPr>
      <dgm:t>
        <a:bodyPr/>
        <a:lstStyle/>
        <a:p>
          <a:r>
            <a:rPr lang="en-US" sz="1400" dirty="0"/>
            <a:t>Advance Permits for Cable Repair &amp; Maintenance</a:t>
          </a:r>
        </a:p>
      </dgm:t>
    </dgm:pt>
    <dgm:pt modelId="{8EB2C434-979D-4274-A489-5ABF175ED5B2}" type="parTrans" cxnId="{D8253F00-26CB-4128-9204-8FCE60D88335}">
      <dgm:prSet/>
      <dgm:spPr/>
      <dgm:t>
        <a:bodyPr/>
        <a:lstStyle/>
        <a:p>
          <a:endParaRPr lang="en-US"/>
        </a:p>
      </dgm:t>
    </dgm:pt>
    <dgm:pt modelId="{C1773A82-825E-4A49-9706-BCF7A99A512E}" type="sibTrans" cxnId="{D8253F00-26CB-4128-9204-8FCE60D88335}">
      <dgm:prSet/>
      <dgm:spPr>
        <a:solidFill>
          <a:srgbClr val="000BEE"/>
        </a:solidFill>
      </dgm:spPr>
      <dgm:t>
        <a:bodyPr/>
        <a:lstStyle/>
        <a:p>
          <a:endParaRPr lang="en-US"/>
        </a:p>
      </dgm:t>
    </dgm:pt>
    <dgm:pt modelId="{F7DD84EA-B42D-4A99-A3F3-0CBCEEF162E9}">
      <dgm:prSet phldrT="[Text]" custT="1"/>
      <dgm:spPr>
        <a:solidFill>
          <a:schemeClr val="tx2">
            <a:lumMod val="40000"/>
            <a:lumOff val="60000"/>
          </a:schemeClr>
        </a:solidFill>
      </dgm:spPr>
      <dgm:t>
        <a:bodyPr/>
        <a:lstStyle/>
        <a:p>
          <a:pPr marL="0" lvl="0" indent="0" algn="l" defTabSz="622300">
            <a:lnSpc>
              <a:spcPct val="90000"/>
            </a:lnSpc>
            <a:spcBef>
              <a:spcPct val="0"/>
            </a:spcBef>
            <a:spcAft>
              <a:spcPct val="35000"/>
            </a:spcAft>
            <a:buNone/>
          </a:pPr>
          <a:r>
            <a:rPr lang="en-US" sz="1400" kern="1200" dirty="0">
              <a:solidFill>
                <a:prstClr val="white"/>
              </a:solidFill>
              <a:latin typeface="Calibri" panose="020F0502020204030204"/>
              <a:ea typeface="+mn-ea"/>
              <a:cs typeface="+mn-cs"/>
            </a:rPr>
            <a:t>Guidelines for Cable Protection</a:t>
          </a:r>
        </a:p>
      </dgm:t>
    </dgm:pt>
    <dgm:pt modelId="{76F4F636-70EC-4651-AE50-46AD17691535}" type="sibTrans" cxnId="{04692080-948F-429E-BA22-0526F745DE12}">
      <dgm:prSet/>
      <dgm:spPr>
        <a:solidFill>
          <a:srgbClr val="000BEE"/>
        </a:solidFill>
      </dgm:spPr>
      <dgm:t>
        <a:bodyPr/>
        <a:lstStyle/>
        <a:p>
          <a:endParaRPr lang="en-US"/>
        </a:p>
      </dgm:t>
    </dgm:pt>
    <dgm:pt modelId="{8A9F3DEF-3EB4-4BBF-93F8-019AC11F49A3}" type="parTrans" cxnId="{04692080-948F-429E-BA22-0526F745DE12}">
      <dgm:prSet/>
      <dgm:spPr/>
      <dgm:t>
        <a:bodyPr/>
        <a:lstStyle/>
        <a:p>
          <a:endParaRPr lang="en-US"/>
        </a:p>
      </dgm:t>
    </dgm:pt>
    <dgm:pt modelId="{1B5FDEC2-6FD5-44EB-A1B2-E380330A606C}" type="pres">
      <dgm:prSet presAssocID="{480C956D-0BB2-4919-AB8A-F32F02261965}" presName="linear" presStyleCnt="0">
        <dgm:presLayoutVars>
          <dgm:dir/>
          <dgm:animLvl val="lvl"/>
          <dgm:resizeHandles val="exact"/>
        </dgm:presLayoutVars>
      </dgm:prSet>
      <dgm:spPr/>
    </dgm:pt>
    <dgm:pt modelId="{4AE2573E-9E96-4AE8-B000-852A8085751F}" type="pres">
      <dgm:prSet presAssocID="{5D1B06E9-5368-45F6-A33A-56099C06FC44}" presName="parentLin" presStyleCnt="0"/>
      <dgm:spPr/>
    </dgm:pt>
    <dgm:pt modelId="{64A4FB65-45FB-413B-8508-02655D8A6DF1}" type="pres">
      <dgm:prSet presAssocID="{5D1B06E9-5368-45F6-A33A-56099C06FC44}" presName="parentLeftMargin" presStyleLbl="node1" presStyleIdx="0" presStyleCnt="6"/>
      <dgm:spPr/>
    </dgm:pt>
    <dgm:pt modelId="{F2797975-2FB8-4476-B4D5-E1CC1B73F053}" type="pres">
      <dgm:prSet presAssocID="{5D1B06E9-5368-45F6-A33A-56099C06FC44}" presName="parentText" presStyleLbl="node1" presStyleIdx="0" presStyleCnt="6">
        <dgm:presLayoutVars>
          <dgm:chMax val="0"/>
          <dgm:bulletEnabled val="1"/>
        </dgm:presLayoutVars>
      </dgm:prSet>
      <dgm:spPr/>
    </dgm:pt>
    <dgm:pt modelId="{44C3A0D0-7A28-4D1A-AD02-97DE01464F22}" type="pres">
      <dgm:prSet presAssocID="{5D1B06E9-5368-45F6-A33A-56099C06FC44}" presName="negativeSpace" presStyleCnt="0"/>
      <dgm:spPr/>
    </dgm:pt>
    <dgm:pt modelId="{61A374AC-440C-4E25-8B44-AFA019C677E3}" type="pres">
      <dgm:prSet presAssocID="{5D1B06E9-5368-45F6-A33A-56099C06FC44}" presName="childText" presStyleLbl="conFgAcc1" presStyleIdx="0" presStyleCnt="6">
        <dgm:presLayoutVars>
          <dgm:bulletEnabled val="1"/>
        </dgm:presLayoutVars>
      </dgm:prSet>
      <dgm:spPr/>
    </dgm:pt>
    <dgm:pt modelId="{DA622947-42CA-472A-8CBF-C17F070A55D8}" type="pres">
      <dgm:prSet presAssocID="{B4CA57D9-69B9-4FE1-830E-88E4BE7173B0}" presName="spaceBetweenRectangles" presStyleCnt="0"/>
      <dgm:spPr/>
    </dgm:pt>
    <dgm:pt modelId="{43989684-8AA8-4676-8B0C-D62F607356CB}" type="pres">
      <dgm:prSet presAssocID="{3ED7DE1E-2779-4381-988D-1658D9E42BF5}" presName="parentLin" presStyleCnt="0"/>
      <dgm:spPr/>
    </dgm:pt>
    <dgm:pt modelId="{0C5522D9-1B39-4073-8546-61E297A7BD6B}" type="pres">
      <dgm:prSet presAssocID="{3ED7DE1E-2779-4381-988D-1658D9E42BF5}" presName="parentLeftMargin" presStyleLbl="node1" presStyleIdx="0" presStyleCnt="6"/>
      <dgm:spPr/>
    </dgm:pt>
    <dgm:pt modelId="{18D5E2BF-5153-4185-8A1E-AE4AF654CE1F}" type="pres">
      <dgm:prSet presAssocID="{3ED7DE1E-2779-4381-988D-1658D9E42BF5}" presName="parentText" presStyleLbl="node1" presStyleIdx="1" presStyleCnt="6">
        <dgm:presLayoutVars>
          <dgm:chMax val="0"/>
          <dgm:bulletEnabled val="1"/>
        </dgm:presLayoutVars>
      </dgm:prSet>
      <dgm:spPr/>
    </dgm:pt>
    <dgm:pt modelId="{63D0AB97-A85B-409D-9765-E6084383A916}" type="pres">
      <dgm:prSet presAssocID="{3ED7DE1E-2779-4381-988D-1658D9E42BF5}" presName="negativeSpace" presStyleCnt="0"/>
      <dgm:spPr/>
    </dgm:pt>
    <dgm:pt modelId="{4FC0F7A2-C0F6-41C6-9672-CFEEB4DD864B}" type="pres">
      <dgm:prSet presAssocID="{3ED7DE1E-2779-4381-988D-1658D9E42BF5}" presName="childText" presStyleLbl="conFgAcc1" presStyleIdx="1" presStyleCnt="6">
        <dgm:presLayoutVars>
          <dgm:bulletEnabled val="1"/>
        </dgm:presLayoutVars>
      </dgm:prSet>
      <dgm:spPr/>
    </dgm:pt>
    <dgm:pt modelId="{6AF121F9-2A4B-4679-9D06-8E5D6BE841AC}" type="pres">
      <dgm:prSet presAssocID="{DEE9EE15-8CF7-418D-8E43-95C607DFEAF2}" presName="spaceBetweenRectangles" presStyleCnt="0"/>
      <dgm:spPr/>
    </dgm:pt>
    <dgm:pt modelId="{EC8A45F4-2511-4D44-AE76-A08CCAE30A33}" type="pres">
      <dgm:prSet presAssocID="{E2C3C664-126E-4C69-BC9A-94CC5958FE44}" presName="parentLin" presStyleCnt="0"/>
      <dgm:spPr/>
    </dgm:pt>
    <dgm:pt modelId="{BE036E09-7DCF-4AC8-A147-8C2044D1C52E}" type="pres">
      <dgm:prSet presAssocID="{E2C3C664-126E-4C69-BC9A-94CC5958FE44}" presName="parentLeftMargin" presStyleLbl="node1" presStyleIdx="1" presStyleCnt="6"/>
      <dgm:spPr/>
    </dgm:pt>
    <dgm:pt modelId="{F23F37EA-EFC2-421C-A209-A8D4DE92E7FA}" type="pres">
      <dgm:prSet presAssocID="{E2C3C664-126E-4C69-BC9A-94CC5958FE44}" presName="parentText" presStyleLbl="node1" presStyleIdx="2" presStyleCnt="6">
        <dgm:presLayoutVars>
          <dgm:chMax val="0"/>
          <dgm:bulletEnabled val="1"/>
        </dgm:presLayoutVars>
      </dgm:prSet>
      <dgm:spPr/>
    </dgm:pt>
    <dgm:pt modelId="{76921EAE-6350-423C-AD8B-3D7657298DA5}" type="pres">
      <dgm:prSet presAssocID="{E2C3C664-126E-4C69-BC9A-94CC5958FE44}" presName="negativeSpace" presStyleCnt="0"/>
      <dgm:spPr/>
    </dgm:pt>
    <dgm:pt modelId="{41318D65-87F4-4468-84C6-0A17D30F8082}" type="pres">
      <dgm:prSet presAssocID="{E2C3C664-126E-4C69-BC9A-94CC5958FE44}" presName="childText" presStyleLbl="conFgAcc1" presStyleIdx="2" presStyleCnt="6" custLinFactNeighborX="-896" custLinFactNeighborY="8605">
        <dgm:presLayoutVars>
          <dgm:bulletEnabled val="1"/>
        </dgm:presLayoutVars>
      </dgm:prSet>
      <dgm:spPr/>
    </dgm:pt>
    <dgm:pt modelId="{A9B5B4C5-BE65-49AC-8B4E-384BBB6DC398}" type="pres">
      <dgm:prSet presAssocID="{BCBC2B62-ECCC-4026-A30A-39594D57CF3F}" presName="spaceBetweenRectangles" presStyleCnt="0"/>
      <dgm:spPr/>
    </dgm:pt>
    <dgm:pt modelId="{450CD50D-4A2D-44F4-84E0-3517CF11A790}" type="pres">
      <dgm:prSet presAssocID="{6F5B604F-B903-430A-82E1-425E549F6D4D}" presName="parentLin" presStyleCnt="0"/>
      <dgm:spPr/>
    </dgm:pt>
    <dgm:pt modelId="{2CDD9A7B-89CD-4345-B0BE-E5E8C2162C3B}" type="pres">
      <dgm:prSet presAssocID="{6F5B604F-B903-430A-82E1-425E549F6D4D}" presName="parentLeftMargin" presStyleLbl="node1" presStyleIdx="2" presStyleCnt="6"/>
      <dgm:spPr/>
    </dgm:pt>
    <dgm:pt modelId="{28CECC07-5E81-4B26-B403-D45255C15681}" type="pres">
      <dgm:prSet presAssocID="{6F5B604F-B903-430A-82E1-425E549F6D4D}" presName="parentText" presStyleLbl="node1" presStyleIdx="3" presStyleCnt="6">
        <dgm:presLayoutVars>
          <dgm:chMax val="0"/>
          <dgm:bulletEnabled val="1"/>
        </dgm:presLayoutVars>
      </dgm:prSet>
      <dgm:spPr/>
    </dgm:pt>
    <dgm:pt modelId="{E3211294-0D15-4C32-8AC9-19A6FB4147CB}" type="pres">
      <dgm:prSet presAssocID="{6F5B604F-B903-430A-82E1-425E549F6D4D}" presName="negativeSpace" presStyleCnt="0"/>
      <dgm:spPr/>
    </dgm:pt>
    <dgm:pt modelId="{FC62FFBF-4EE3-4D2B-8D27-61CF73464291}" type="pres">
      <dgm:prSet presAssocID="{6F5B604F-B903-430A-82E1-425E549F6D4D}" presName="childText" presStyleLbl="conFgAcc1" presStyleIdx="3" presStyleCnt="6">
        <dgm:presLayoutVars>
          <dgm:bulletEnabled val="1"/>
        </dgm:presLayoutVars>
      </dgm:prSet>
      <dgm:spPr/>
    </dgm:pt>
    <dgm:pt modelId="{D1B5F2A7-891A-47A9-B08A-73631865A9F1}" type="pres">
      <dgm:prSet presAssocID="{30152AB2-45F0-4104-95EB-21EDA2A6D23C}" presName="spaceBetweenRectangles" presStyleCnt="0"/>
      <dgm:spPr/>
    </dgm:pt>
    <dgm:pt modelId="{E121A5E8-0411-431A-ACA4-ADE24B21EA93}" type="pres">
      <dgm:prSet presAssocID="{3E971256-7009-470F-93BB-B05754F611DB}" presName="parentLin" presStyleCnt="0"/>
      <dgm:spPr/>
    </dgm:pt>
    <dgm:pt modelId="{C11F427E-759C-4AB7-AA08-58A1ABAA68FD}" type="pres">
      <dgm:prSet presAssocID="{3E971256-7009-470F-93BB-B05754F611DB}" presName="parentLeftMargin" presStyleLbl="node1" presStyleIdx="3" presStyleCnt="6"/>
      <dgm:spPr/>
    </dgm:pt>
    <dgm:pt modelId="{8A5246FE-2E91-4CEC-AC9F-15254B3F918F}" type="pres">
      <dgm:prSet presAssocID="{3E971256-7009-470F-93BB-B05754F611DB}" presName="parentText" presStyleLbl="node1" presStyleIdx="4" presStyleCnt="6">
        <dgm:presLayoutVars>
          <dgm:chMax val="0"/>
          <dgm:bulletEnabled val="1"/>
        </dgm:presLayoutVars>
      </dgm:prSet>
      <dgm:spPr/>
    </dgm:pt>
    <dgm:pt modelId="{8AFFFD4E-6022-4ABF-8749-3B409FA6E994}" type="pres">
      <dgm:prSet presAssocID="{3E971256-7009-470F-93BB-B05754F611DB}" presName="negativeSpace" presStyleCnt="0"/>
      <dgm:spPr/>
    </dgm:pt>
    <dgm:pt modelId="{A7EA9E9D-7120-4D6B-80B6-0CB85DB294DC}" type="pres">
      <dgm:prSet presAssocID="{3E971256-7009-470F-93BB-B05754F611DB}" presName="childText" presStyleLbl="conFgAcc1" presStyleIdx="4" presStyleCnt="6">
        <dgm:presLayoutVars>
          <dgm:bulletEnabled val="1"/>
        </dgm:presLayoutVars>
      </dgm:prSet>
      <dgm:spPr/>
    </dgm:pt>
    <dgm:pt modelId="{3045C4F1-7558-4A7F-BDEA-B099DE452CA0}" type="pres">
      <dgm:prSet presAssocID="{C1773A82-825E-4A49-9706-BCF7A99A512E}" presName="spaceBetweenRectangles" presStyleCnt="0"/>
      <dgm:spPr/>
    </dgm:pt>
    <dgm:pt modelId="{5443DE17-D81F-497C-98E9-99E437322EBC}" type="pres">
      <dgm:prSet presAssocID="{F7DD84EA-B42D-4A99-A3F3-0CBCEEF162E9}" presName="parentLin" presStyleCnt="0"/>
      <dgm:spPr/>
    </dgm:pt>
    <dgm:pt modelId="{1AA1B73C-CA38-4BF1-9447-4E0363A8D308}" type="pres">
      <dgm:prSet presAssocID="{F7DD84EA-B42D-4A99-A3F3-0CBCEEF162E9}" presName="parentLeftMargin" presStyleLbl="node1" presStyleIdx="4" presStyleCnt="6"/>
      <dgm:spPr/>
    </dgm:pt>
    <dgm:pt modelId="{39D1DA35-E830-44BD-8968-48A1EE67913A}" type="pres">
      <dgm:prSet presAssocID="{F7DD84EA-B42D-4A99-A3F3-0CBCEEF162E9}" presName="parentText" presStyleLbl="node1" presStyleIdx="5" presStyleCnt="6">
        <dgm:presLayoutVars>
          <dgm:chMax val="0"/>
          <dgm:bulletEnabled val="1"/>
        </dgm:presLayoutVars>
      </dgm:prSet>
      <dgm:spPr/>
    </dgm:pt>
    <dgm:pt modelId="{12634616-BA7E-42FC-9839-890A1C923E8D}" type="pres">
      <dgm:prSet presAssocID="{F7DD84EA-B42D-4A99-A3F3-0CBCEEF162E9}" presName="negativeSpace" presStyleCnt="0"/>
      <dgm:spPr/>
    </dgm:pt>
    <dgm:pt modelId="{1AF47952-D0F3-468F-8DCC-99199716BC3E}" type="pres">
      <dgm:prSet presAssocID="{F7DD84EA-B42D-4A99-A3F3-0CBCEEF162E9}" presName="childText" presStyleLbl="conFgAcc1" presStyleIdx="5" presStyleCnt="6">
        <dgm:presLayoutVars>
          <dgm:bulletEnabled val="1"/>
        </dgm:presLayoutVars>
      </dgm:prSet>
      <dgm:spPr/>
    </dgm:pt>
  </dgm:ptLst>
  <dgm:cxnLst>
    <dgm:cxn modelId="{D8253F00-26CB-4128-9204-8FCE60D88335}" srcId="{480C956D-0BB2-4919-AB8A-F32F02261965}" destId="{3E971256-7009-470F-93BB-B05754F611DB}" srcOrd="4" destOrd="0" parTransId="{8EB2C434-979D-4274-A489-5ABF175ED5B2}" sibTransId="{C1773A82-825E-4A49-9706-BCF7A99A512E}"/>
    <dgm:cxn modelId="{E1A1130B-C5C7-4A0F-B972-06BD0B89F04B}" type="presOf" srcId="{3E971256-7009-470F-93BB-B05754F611DB}" destId="{8A5246FE-2E91-4CEC-AC9F-15254B3F918F}" srcOrd="1" destOrd="0" presId="urn:microsoft.com/office/officeart/2005/8/layout/list1"/>
    <dgm:cxn modelId="{103EDF0D-1065-475C-A727-967B38E91B65}" type="presOf" srcId="{3E971256-7009-470F-93BB-B05754F611DB}" destId="{C11F427E-759C-4AB7-AA08-58A1ABAA68FD}" srcOrd="0" destOrd="0" presId="urn:microsoft.com/office/officeart/2005/8/layout/list1"/>
    <dgm:cxn modelId="{0615F324-E4E6-4D34-9929-1C018188105A}" type="presOf" srcId="{480C956D-0BB2-4919-AB8A-F32F02261965}" destId="{1B5FDEC2-6FD5-44EB-A1B2-E380330A606C}" srcOrd="0" destOrd="0" presId="urn:microsoft.com/office/officeart/2005/8/layout/list1"/>
    <dgm:cxn modelId="{73A11538-2C46-42A6-BF26-2BF7F93B4309}" type="presOf" srcId="{6F5B604F-B903-430A-82E1-425E549F6D4D}" destId="{28CECC07-5E81-4B26-B403-D45255C15681}" srcOrd="1" destOrd="0" presId="urn:microsoft.com/office/officeart/2005/8/layout/list1"/>
    <dgm:cxn modelId="{8EC92A5D-2563-4168-B149-F100318798CE}" srcId="{480C956D-0BB2-4919-AB8A-F32F02261965}" destId="{E2C3C664-126E-4C69-BC9A-94CC5958FE44}" srcOrd="2" destOrd="0" parTransId="{21D41E6A-ABA0-48F6-AB65-753DEDC82E39}" sibTransId="{BCBC2B62-ECCC-4026-A30A-39594D57CF3F}"/>
    <dgm:cxn modelId="{AB9C1C60-C211-4B46-A01E-D1D9EF54F231}" type="presOf" srcId="{E2C3C664-126E-4C69-BC9A-94CC5958FE44}" destId="{BE036E09-7DCF-4AC8-A147-8C2044D1C52E}" srcOrd="0" destOrd="0" presId="urn:microsoft.com/office/officeart/2005/8/layout/list1"/>
    <dgm:cxn modelId="{083BD847-7A61-455A-B4C1-E1AD58280C97}" type="presOf" srcId="{3ED7DE1E-2779-4381-988D-1658D9E42BF5}" destId="{18D5E2BF-5153-4185-8A1E-AE4AF654CE1F}" srcOrd="1" destOrd="0" presId="urn:microsoft.com/office/officeart/2005/8/layout/list1"/>
    <dgm:cxn modelId="{5D54BD72-4F2F-43F8-A58F-CD5AC65891D8}" type="presOf" srcId="{5D1B06E9-5368-45F6-A33A-56099C06FC44}" destId="{64A4FB65-45FB-413B-8508-02655D8A6DF1}" srcOrd="0" destOrd="0" presId="urn:microsoft.com/office/officeart/2005/8/layout/list1"/>
    <dgm:cxn modelId="{04692080-948F-429E-BA22-0526F745DE12}" srcId="{480C956D-0BB2-4919-AB8A-F32F02261965}" destId="{F7DD84EA-B42D-4A99-A3F3-0CBCEEF162E9}" srcOrd="5" destOrd="0" parTransId="{8A9F3DEF-3EB4-4BBF-93F8-019AC11F49A3}" sibTransId="{76F4F636-70EC-4651-AE50-46AD17691535}"/>
    <dgm:cxn modelId="{C1A37E85-5D71-438E-A824-EFAB0F4249B8}" type="presOf" srcId="{6F5B604F-B903-430A-82E1-425E549F6D4D}" destId="{2CDD9A7B-89CD-4345-B0BE-E5E8C2162C3B}" srcOrd="0" destOrd="0" presId="urn:microsoft.com/office/officeart/2005/8/layout/list1"/>
    <dgm:cxn modelId="{4E724B89-B997-4AAC-A1F7-66019720D28E}" type="presOf" srcId="{E2C3C664-126E-4C69-BC9A-94CC5958FE44}" destId="{F23F37EA-EFC2-421C-A209-A8D4DE92E7FA}" srcOrd="1" destOrd="0" presId="urn:microsoft.com/office/officeart/2005/8/layout/list1"/>
    <dgm:cxn modelId="{C22903CD-FA1A-4E02-A823-C4F2C88C53ED}" srcId="{480C956D-0BB2-4919-AB8A-F32F02261965}" destId="{6F5B604F-B903-430A-82E1-425E549F6D4D}" srcOrd="3" destOrd="0" parTransId="{21C29FF5-15B6-4798-BC04-D20D415C3574}" sibTransId="{30152AB2-45F0-4104-95EB-21EDA2A6D23C}"/>
    <dgm:cxn modelId="{444BF7D1-8C4B-411E-94C1-3ACD72450D87}" type="presOf" srcId="{5D1B06E9-5368-45F6-A33A-56099C06FC44}" destId="{F2797975-2FB8-4476-B4D5-E1CC1B73F053}" srcOrd="1" destOrd="0" presId="urn:microsoft.com/office/officeart/2005/8/layout/list1"/>
    <dgm:cxn modelId="{9D72EFEB-1D38-4ADA-9021-27A43674A64D}" type="presOf" srcId="{3ED7DE1E-2779-4381-988D-1658D9E42BF5}" destId="{0C5522D9-1B39-4073-8546-61E297A7BD6B}" srcOrd="0" destOrd="0" presId="urn:microsoft.com/office/officeart/2005/8/layout/list1"/>
    <dgm:cxn modelId="{67555BF1-5B8F-4C66-B93E-3289F21A87FB}" type="presOf" srcId="{F7DD84EA-B42D-4A99-A3F3-0CBCEEF162E9}" destId="{1AA1B73C-CA38-4BF1-9447-4E0363A8D308}" srcOrd="0" destOrd="0" presId="urn:microsoft.com/office/officeart/2005/8/layout/list1"/>
    <dgm:cxn modelId="{0980FBF4-B2AE-4EFE-984E-D059AA37C62D}" srcId="{480C956D-0BB2-4919-AB8A-F32F02261965}" destId="{5D1B06E9-5368-45F6-A33A-56099C06FC44}" srcOrd="0" destOrd="0" parTransId="{2FF9A6E9-D311-4715-89EF-5A7E678B3368}" sibTransId="{B4CA57D9-69B9-4FE1-830E-88E4BE7173B0}"/>
    <dgm:cxn modelId="{5EEEDBFD-8FDE-48A7-AE58-D53CBE019F2A}" type="presOf" srcId="{F7DD84EA-B42D-4A99-A3F3-0CBCEEF162E9}" destId="{39D1DA35-E830-44BD-8968-48A1EE67913A}" srcOrd="1" destOrd="0" presId="urn:microsoft.com/office/officeart/2005/8/layout/list1"/>
    <dgm:cxn modelId="{472405FE-6C35-4950-8779-8C7AB9F5742D}" srcId="{480C956D-0BB2-4919-AB8A-F32F02261965}" destId="{3ED7DE1E-2779-4381-988D-1658D9E42BF5}" srcOrd="1" destOrd="0" parTransId="{F3E1B990-E48D-4AF9-8ED3-026FF078C3FB}" sibTransId="{DEE9EE15-8CF7-418D-8E43-95C607DFEAF2}"/>
    <dgm:cxn modelId="{F3723ED5-EAD4-409E-8CE9-3E69B213C876}" type="presParOf" srcId="{1B5FDEC2-6FD5-44EB-A1B2-E380330A606C}" destId="{4AE2573E-9E96-4AE8-B000-852A8085751F}" srcOrd="0" destOrd="0" presId="urn:microsoft.com/office/officeart/2005/8/layout/list1"/>
    <dgm:cxn modelId="{5B7FFB8A-4AB8-45F4-914B-2B8BD7A2A1A4}" type="presParOf" srcId="{4AE2573E-9E96-4AE8-B000-852A8085751F}" destId="{64A4FB65-45FB-413B-8508-02655D8A6DF1}" srcOrd="0" destOrd="0" presId="urn:microsoft.com/office/officeart/2005/8/layout/list1"/>
    <dgm:cxn modelId="{FA139EDC-83D5-4C79-A59E-6C2A235FB25F}" type="presParOf" srcId="{4AE2573E-9E96-4AE8-B000-852A8085751F}" destId="{F2797975-2FB8-4476-B4D5-E1CC1B73F053}" srcOrd="1" destOrd="0" presId="urn:microsoft.com/office/officeart/2005/8/layout/list1"/>
    <dgm:cxn modelId="{2279BF88-E5DA-4D9E-AF9D-7A37F17A2787}" type="presParOf" srcId="{1B5FDEC2-6FD5-44EB-A1B2-E380330A606C}" destId="{44C3A0D0-7A28-4D1A-AD02-97DE01464F22}" srcOrd="1" destOrd="0" presId="urn:microsoft.com/office/officeart/2005/8/layout/list1"/>
    <dgm:cxn modelId="{82208B45-CA91-40C9-A326-380A6B8CC1CD}" type="presParOf" srcId="{1B5FDEC2-6FD5-44EB-A1B2-E380330A606C}" destId="{61A374AC-440C-4E25-8B44-AFA019C677E3}" srcOrd="2" destOrd="0" presId="urn:microsoft.com/office/officeart/2005/8/layout/list1"/>
    <dgm:cxn modelId="{65D5DFF0-A5D6-4397-B7BB-63E04487C263}" type="presParOf" srcId="{1B5FDEC2-6FD5-44EB-A1B2-E380330A606C}" destId="{DA622947-42CA-472A-8CBF-C17F070A55D8}" srcOrd="3" destOrd="0" presId="urn:microsoft.com/office/officeart/2005/8/layout/list1"/>
    <dgm:cxn modelId="{438C4BCB-4069-4096-AC36-E0E7EEF41514}" type="presParOf" srcId="{1B5FDEC2-6FD5-44EB-A1B2-E380330A606C}" destId="{43989684-8AA8-4676-8B0C-D62F607356CB}" srcOrd="4" destOrd="0" presId="urn:microsoft.com/office/officeart/2005/8/layout/list1"/>
    <dgm:cxn modelId="{85782B91-6D36-420D-8015-4AE7C5C181A5}" type="presParOf" srcId="{43989684-8AA8-4676-8B0C-D62F607356CB}" destId="{0C5522D9-1B39-4073-8546-61E297A7BD6B}" srcOrd="0" destOrd="0" presId="urn:microsoft.com/office/officeart/2005/8/layout/list1"/>
    <dgm:cxn modelId="{E64BEF2F-F1D0-4996-8399-FDF797E8246C}" type="presParOf" srcId="{43989684-8AA8-4676-8B0C-D62F607356CB}" destId="{18D5E2BF-5153-4185-8A1E-AE4AF654CE1F}" srcOrd="1" destOrd="0" presId="urn:microsoft.com/office/officeart/2005/8/layout/list1"/>
    <dgm:cxn modelId="{F24DB4EA-29DC-4F39-B7A4-8C6557111D91}" type="presParOf" srcId="{1B5FDEC2-6FD5-44EB-A1B2-E380330A606C}" destId="{63D0AB97-A85B-409D-9765-E6084383A916}" srcOrd="5" destOrd="0" presId="urn:microsoft.com/office/officeart/2005/8/layout/list1"/>
    <dgm:cxn modelId="{1B696FA6-BC74-40D5-860F-BA7DCB187768}" type="presParOf" srcId="{1B5FDEC2-6FD5-44EB-A1B2-E380330A606C}" destId="{4FC0F7A2-C0F6-41C6-9672-CFEEB4DD864B}" srcOrd="6" destOrd="0" presId="urn:microsoft.com/office/officeart/2005/8/layout/list1"/>
    <dgm:cxn modelId="{C2CEB67F-F8DD-4ADF-A1AD-5DEB9DFFCF22}" type="presParOf" srcId="{1B5FDEC2-6FD5-44EB-A1B2-E380330A606C}" destId="{6AF121F9-2A4B-4679-9D06-8E5D6BE841AC}" srcOrd="7" destOrd="0" presId="urn:microsoft.com/office/officeart/2005/8/layout/list1"/>
    <dgm:cxn modelId="{3CCF72BC-8D75-4C8C-9B14-24D45DC036A2}" type="presParOf" srcId="{1B5FDEC2-6FD5-44EB-A1B2-E380330A606C}" destId="{EC8A45F4-2511-4D44-AE76-A08CCAE30A33}" srcOrd="8" destOrd="0" presId="urn:microsoft.com/office/officeart/2005/8/layout/list1"/>
    <dgm:cxn modelId="{FE7615B7-39ED-4501-9093-AC17A008B3FE}" type="presParOf" srcId="{EC8A45F4-2511-4D44-AE76-A08CCAE30A33}" destId="{BE036E09-7DCF-4AC8-A147-8C2044D1C52E}" srcOrd="0" destOrd="0" presId="urn:microsoft.com/office/officeart/2005/8/layout/list1"/>
    <dgm:cxn modelId="{9B80754D-2597-457E-948F-B8EDF9019DCB}" type="presParOf" srcId="{EC8A45F4-2511-4D44-AE76-A08CCAE30A33}" destId="{F23F37EA-EFC2-421C-A209-A8D4DE92E7FA}" srcOrd="1" destOrd="0" presId="urn:microsoft.com/office/officeart/2005/8/layout/list1"/>
    <dgm:cxn modelId="{6CA9BF3A-8DB8-4C28-B08D-A7F7F535899C}" type="presParOf" srcId="{1B5FDEC2-6FD5-44EB-A1B2-E380330A606C}" destId="{76921EAE-6350-423C-AD8B-3D7657298DA5}" srcOrd="9" destOrd="0" presId="urn:microsoft.com/office/officeart/2005/8/layout/list1"/>
    <dgm:cxn modelId="{BFE9D14E-D837-4A96-BE03-542A47799093}" type="presParOf" srcId="{1B5FDEC2-6FD5-44EB-A1B2-E380330A606C}" destId="{41318D65-87F4-4468-84C6-0A17D30F8082}" srcOrd="10" destOrd="0" presId="urn:microsoft.com/office/officeart/2005/8/layout/list1"/>
    <dgm:cxn modelId="{B5CC1498-2978-4E9A-909D-ACB9F625240A}" type="presParOf" srcId="{1B5FDEC2-6FD5-44EB-A1B2-E380330A606C}" destId="{A9B5B4C5-BE65-49AC-8B4E-384BBB6DC398}" srcOrd="11" destOrd="0" presId="urn:microsoft.com/office/officeart/2005/8/layout/list1"/>
    <dgm:cxn modelId="{415BF3B3-1F42-4E18-9017-67B8034700E7}" type="presParOf" srcId="{1B5FDEC2-6FD5-44EB-A1B2-E380330A606C}" destId="{450CD50D-4A2D-44F4-84E0-3517CF11A790}" srcOrd="12" destOrd="0" presId="urn:microsoft.com/office/officeart/2005/8/layout/list1"/>
    <dgm:cxn modelId="{8FF422A2-7BEC-471B-A9A9-17B970E6770C}" type="presParOf" srcId="{450CD50D-4A2D-44F4-84E0-3517CF11A790}" destId="{2CDD9A7B-89CD-4345-B0BE-E5E8C2162C3B}" srcOrd="0" destOrd="0" presId="urn:microsoft.com/office/officeart/2005/8/layout/list1"/>
    <dgm:cxn modelId="{45E70D75-68AF-4A6A-B2DC-E5214DF6E6D8}" type="presParOf" srcId="{450CD50D-4A2D-44F4-84E0-3517CF11A790}" destId="{28CECC07-5E81-4B26-B403-D45255C15681}" srcOrd="1" destOrd="0" presId="urn:microsoft.com/office/officeart/2005/8/layout/list1"/>
    <dgm:cxn modelId="{83C5EF94-B5AD-4B0B-B811-65B1DC3E181B}" type="presParOf" srcId="{1B5FDEC2-6FD5-44EB-A1B2-E380330A606C}" destId="{E3211294-0D15-4C32-8AC9-19A6FB4147CB}" srcOrd="13" destOrd="0" presId="urn:microsoft.com/office/officeart/2005/8/layout/list1"/>
    <dgm:cxn modelId="{D9393213-5B12-48A0-AA7D-48F2EFF85D2F}" type="presParOf" srcId="{1B5FDEC2-6FD5-44EB-A1B2-E380330A606C}" destId="{FC62FFBF-4EE3-4D2B-8D27-61CF73464291}" srcOrd="14" destOrd="0" presId="urn:microsoft.com/office/officeart/2005/8/layout/list1"/>
    <dgm:cxn modelId="{3852D163-47D4-4E71-8977-C31338776963}" type="presParOf" srcId="{1B5FDEC2-6FD5-44EB-A1B2-E380330A606C}" destId="{D1B5F2A7-891A-47A9-B08A-73631865A9F1}" srcOrd="15" destOrd="0" presId="urn:microsoft.com/office/officeart/2005/8/layout/list1"/>
    <dgm:cxn modelId="{34821A0B-1AC7-4E21-9116-3A1C38A850A8}" type="presParOf" srcId="{1B5FDEC2-6FD5-44EB-A1B2-E380330A606C}" destId="{E121A5E8-0411-431A-ACA4-ADE24B21EA93}" srcOrd="16" destOrd="0" presId="urn:microsoft.com/office/officeart/2005/8/layout/list1"/>
    <dgm:cxn modelId="{6B777DC8-1D2F-41BD-A45C-8381CFC8B379}" type="presParOf" srcId="{E121A5E8-0411-431A-ACA4-ADE24B21EA93}" destId="{C11F427E-759C-4AB7-AA08-58A1ABAA68FD}" srcOrd="0" destOrd="0" presId="urn:microsoft.com/office/officeart/2005/8/layout/list1"/>
    <dgm:cxn modelId="{5803D818-B003-4623-9218-252A3C79985B}" type="presParOf" srcId="{E121A5E8-0411-431A-ACA4-ADE24B21EA93}" destId="{8A5246FE-2E91-4CEC-AC9F-15254B3F918F}" srcOrd="1" destOrd="0" presId="urn:microsoft.com/office/officeart/2005/8/layout/list1"/>
    <dgm:cxn modelId="{CF6501F2-A533-498B-9B37-6D7E0E238D6A}" type="presParOf" srcId="{1B5FDEC2-6FD5-44EB-A1B2-E380330A606C}" destId="{8AFFFD4E-6022-4ABF-8749-3B409FA6E994}" srcOrd="17" destOrd="0" presId="urn:microsoft.com/office/officeart/2005/8/layout/list1"/>
    <dgm:cxn modelId="{493E9B94-3E99-4281-9AFA-31DA70B78998}" type="presParOf" srcId="{1B5FDEC2-6FD5-44EB-A1B2-E380330A606C}" destId="{A7EA9E9D-7120-4D6B-80B6-0CB85DB294DC}" srcOrd="18" destOrd="0" presId="urn:microsoft.com/office/officeart/2005/8/layout/list1"/>
    <dgm:cxn modelId="{BA157A1F-52D9-499D-AC17-9A1473576FC1}" type="presParOf" srcId="{1B5FDEC2-6FD5-44EB-A1B2-E380330A606C}" destId="{3045C4F1-7558-4A7F-BDEA-B099DE452CA0}" srcOrd="19" destOrd="0" presId="urn:microsoft.com/office/officeart/2005/8/layout/list1"/>
    <dgm:cxn modelId="{B46FFDD1-5AEF-4749-9386-57F73BF41C82}" type="presParOf" srcId="{1B5FDEC2-6FD5-44EB-A1B2-E380330A606C}" destId="{5443DE17-D81F-497C-98E9-99E437322EBC}" srcOrd="20" destOrd="0" presId="urn:microsoft.com/office/officeart/2005/8/layout/list1"/>
    <dgm:cxn modelId="{ADE3EFDD-40E8-4826-BAB5-1F090306CCA0}" type="presParOf" srcId="{5443DE17-D81F-497C-98E9-99E437322EBC}" destId="{1AA1B73C-CA38-4BF1-9447-4E0363A8D308}" srcOrd="0" destOrd="0" presId="urn:microsoft.com/office/officeart/2005/8/layout/list1"/>
    <dgm:cxn modelId="{8F20F613-4C93-4289-9596-76B50D067CC2}" type="presParOf" srcId="{5443DE17-D81F-497C-98E9-99E437322EBC}" destId="{39D1DA35-E830-44BD-8968-48A1EE67913A}" srcOrd="1" destOrd="0" presId="urn:microsoft.com/office/officeart/2005/8/layout/list1"/>
    <dgm:cxn modelId="{541CD001-DF0B-4E74-920A-370210CF320E}" type="presParOf" srcId="{1B5FDEC2-6FD5-44EB-A1B2-E380330A606C}" destId="{12634616-BA7E-42FC-9839-890A1C923E8D}" srcOrd="21" destOrd="0" presId="urn:microsoft.com/office/officeart/2005/8/layout/list1"/>
    <dgm:cxn modelId="{98A62085-210D-45A4-B8D0-77D5CCFE7307}" type="presParOf" srcId="{1B5FDEC2-6FD5-44EB-A1B2-E380330A606C}" destId="{1AF47952-D0F3-468F-8DCC-99199716BC3E}" srcOrd="2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0C956D-0BB2-4919-AB8A-F32F02261965}" type="doc">
      <dgm:prSet loTypeId="urn:microsoft.com/office/officeart/2005/8/layout/list1" loCatId="list" qsTypeId="urn:microsoft.com/office/officeart/2005/8/quickstyle/simple1" qsCatId="simple" csTypeId="urn:microsoft.com/office/officeart/2005/8/colors/accent5_4" csCatId="accent5" phldr="1"/>
      <dgm:spPr/>
      <dgm:t>
        <a:bodyPr/>
        <a:lstStyle/>
        <a:p>
          <a:endParaRPr lang="en-US"/>
        </a:p>
      </dgm:t>
    </dgm:pt>
    <dgm:pt modelId="{5D1B06E9-5368-45F6-A33A-56099C06FC44}">
      <dgm:prSet phldrT="[Text]" custT="1"/>
      <dgm:spPr/>
      <dgm:t>
        <a:bodyPr/>
        <a:lstStyle/>
        <a:p>
          <a:r>
            <a:rPr lang="en-US" sz="1400"/>
            <a:t>Determine Dominance in the Wholesale Market </a:t>
          </a:r>
          <a:endParaRPr lang="en-US" sz="1400" dirty="0"/>
        </a:p>
      </dgm:t>
    </dgm:pt>
    <dgm:pt modelId="{2FF9A6E9-D311-4715-89EF-5A7E678B3368}" type="parTrans" cxnId="{0980FBF4-B2AE-4EFE-984E-D059AA37C62D}">
      <dgm:prSet/>
      <dgm:spPr/>
      <dgm:t>
        <a:bodyPr/>
        <a:lstStyle/>
        <a:p>
          <a:endParaRPr lang="en-US"/>
        </a:p>
      </dgm:t>
    </dgm:pt>
    <dgm:pt modelId="{B4CA57D9-69B9-4FE1-830E-88E4BE7173B0}" type="sibTrans" cxnId="{0980FBF4-B2AE-4EFE-984E-D059AA37C62D}">
      <dgm:prSet/>
      <dgm:spPr/>
      <dgm:t>
        <a:bodyPr/>
        <a:lstStyle/>
        <a:p>
          <a:endParaRPr lang="en-US"/>
        </a:p>
      </dgm:t>
    </dgm:pt>
    <dgm:pt modelId="{3ED7DE1E-2779-4381-988D-1658D9E42BF5}">
      <dgm:prSet phldrT="[Text]" custT="1"/>
      <dgm:spPr/>
      <dgm:t>
        <a:bodyPr/>
        <a:lstStyle/>
        <a:p>
          <a:r>
            <a:rPr lang="en-US" sz="1400"/>
            <a:t>Addition of New Services in Reference Offers</a:t>
          </a:r>
          <a:endParaRPr lang="en-US" sz="1400" dirty="0"/>
        </a:p>
      </dgm:t>
    </dgm:pt>
    <dgm:pt modelId="{F3E1B990-E48D-4AF9-8ED3-026FF078C3FB}" type="parTrans" cxnId="{472405FE-6C35-4950-8779-8C7AB9F5742D}">
      <dgm:prSet/>
      <dgm:spPr/>
      <dgm:t>
        <a:bodyPr/>
        <a:lstStyle/>
        <a:p>
          <a:endParaRPr lang="en-US"/>
        </a:p>
      </dgm:t>
    </dgm:pt>
    <dgm:pt modelId="{DEE9EE15-8CF7-418D-8E43-95C607DFEAF2}" type="sibTrans" cxnId="{472405FE-6C35-4950-8779-8C7AB9F5742D}">
      <dgm:prSet/>
      <dgm:spPr/>
      <dgm:t>
        <a:bodyPr/>
        <a:lstStyle/>
        <a:p>
          <a:endParaRPr lang="en-US"/>
        </a:p>
      </dgm:t>
    </dgm:pt>
    <dgm:pt modelId="{E2C3C664-126E-4C69-BC9A-94CC5958FE44}">
      <dgm:prSet phldrT="[Text]" custT="1"/>
      <dgm:spPr/>
      <dgm:t>
        <a:bodyPr/>
        <a:lstStyle/>
        <a:p>
          <a:r>
            <a:rPr lang="en-US" sz="1400"/>
            <a:t>Higher Capacity Options</a:t>
          </a:r>
          <a:endParaRPr lang="en-US" sz="1400" dirty="0"/>
        </a:p>
      </dgm:t>
    </dgm:pt>
    <dgm:pt modelId="{21D41E6A-ABA0-48F6-AB65-753DEDC82E39}" type="parTrans" cxnId="{8EC92A5D-2563-4168-B149-F100318798CE}">
      <dgm:prSet/>
      <dgm:spPr/>
      <dgm:t>
        <a:bodyPr/>
        <a:lstStyle/>
        <a:p>
          <a:endParaRPr lang="en-US"/>
        </a:p>
      </dgm:t>
    </dgm:pt>
    <dgm:pt modelId="{BCBC2B62-ECCC-4026-A30A-39594D57CF3F}" type="sibTrans" cxnId="{8EC92A5D-2563-4168-B149-F100318798CE}">
      <dgm:prSet/>
      <dgm:spPr/>
      <dgm:t>
        <a:bodyPr/>
        <a:lstStyle/>
        <a:p>
          <a:endParaRPr lang="en-US"/>
        </a:p>
      </dgm:t>
    </dgm:pt>
    <dgm:pt modelId="{BA0E0503-4DBA-48FC-B2DC-85D53E8A75AA}">
      <dgm:prSet phldrT="[Text]" custT="1"/>
      <dgm:spPr/>
      <dgm:t>
        <a:bodyPr/>
        <a:lstStyle/>
        <a:p>
          <a:r>
            <a:rPr lang="en-US" sz="1200"/>
            <a:t>Access to Passive Infrastructure</a:t>
          </a:r>
          <a:endParaRPr lang="en-US" sz="1200" dirty="0"/>
        </a:p>
      </dgm:t>
    </dgm:pt>
    <dgm:pt modelId="{ABBDE378-EC99-4929-B50C-FFD68D0AB5C6}" type="parTrans" cxnId="{A33F4C7A-17D6-4D18-A829-143FD783A1AF}">
      <dgm:prSet/>
      <dgm:spPr/>
      <dgm:t>
        <a:bodyPr/>
        <a:lstStyle/>
        <a:p>
          <a:endParaRPr lang="en-US"/>
        </a:p>
      </dgm:t>
    </dgm:pt>
    <dgm:pt modelId="{A6024B30-D1CF-4377-9C2E-B082115F4C5A}" type="sibTrans" cxnId="{A33F4C7A-17D6-4D18-A829-143FD783A1AF}">
      <dgm:prSet/>
      <dgm:spPr/>
      <dgm:t>
        <a:bodyPr/>
        <a:lstStyle/>
        <a:p>
          <a:endParaRPr lang="en-US"/>
        </a:p>
      </dgm:t>
    </dgm:pt>
    <dgm:pt modelId="{32B55280-8379-41B4-962D-2216C6A40CB1}">
      <dgm:prSet phldrT="[Text]" custT="1"/>
      <dgm:spPr/>
      <dgm:t>
        <a:bodyPr/>
        <a:lstStyle/>
        <a:p>
          <a:pPr>
            <a:buChar char="•"/>
          </a:pPr>
          <a:r>
            <a:rPr lang="en-US" sz="1200">
              <a:latin typeface="Calibri" panose="020F0502020204030204"/>
              <a:ea typeface="+mn-ea"/>
              <a:cs typeface="+mn-cs"/>
            </a:rPr>
            <a:t>Dark Fiber (IRU)</a:t>
          </a:r>
          <a:endParaRPr lang="en-US" sz="1200" dirty="0">
            <a:latin typeface="Calibri" panose="020F0502020204030204"/>
            <a:ea typeface="+mn-ea"/>
            <a:cs typeface="+mn-cs"/>
          </a:endParaRPr>
        </a:p>
      </dgm:t>
    </dgm:pt>
    <dgm:pt modelId="{82285FC7-6AEC-4F10-BA33-F57CD480B458}" type="parTrans" cxnId="{C7A6225A-0140-4DA6-8A0B-2A49AB67C0D2}">
      <dgm:prSet/>
      <dgm:spPr/>
      <dgm:t>
        <a:bodyPr/>
        <a:lstStyle/>
        <a:p>
          <a:endParaRPr lang="en-US"/>
        </a:p>
      </dgm:t>
    </dgm:pt>
    <dgm:pt modelId="{F283A069-60AF-4817-AEF9-BD4A5C214160}" type="sibTrans" cxnId="{C7A6225A-0140-4DA6-8A0B-2A49AB67C0D2}">
      <dgm:prSet/>
      <dgm:spPr/>
      <dgm:t>
        <a:bodyPr/>
        <a:lstStyle/>
        <a:p>
          <a:endParaRPr lang="en-US"/>
        </a:p>
      </dgm:t>
    </dgm:pt>
    <dgm:pt modelId="{211FF625-E47E-41B5-A596-D75CF3A0B1E7}">
      <dgm:prSet phldrT="[Text]" custT="1"/>
      <dgm:spPr/>
      <dgm:t>
        <a:bodyPr/>
        <a:lstStyle/>
        <a:p>
          <a:pPr>
            <a:buChar char="•"/>
          </a:pPr>
          <a:r>
            <a:rPr lang="en-US" sz="1200">
              <a:latin typeface="Calibri" panose="020F0502020204030204"/>
              <a:ea typeface="+mn-ea"/>
              <a:cs typeface="+mn-cs"/>
            </a:rPr>
            <a:t>Virtual Unbundling Local Access (VULA)</a:t>
          </a:r>
          <a:endParaRPr lang="en-US" sz="1200" dirty="0">
            <a:latin typeface="Calibri" panose="020F0502020204030204"/>
            <a:ea typeface="+mn-ea"/>
            <a:cs typeface="+mn-cs"/>
          </a:endParaRPr>
        </a:p>
      </dgm:t>
    </dgm:pt>
    <dgm:pt modelId="{E6D0523E-A8ED-4BC2-B9AA-CF7F39609992}" type="parTrans" cxnId="{CC2A6FB5-4447-47BB-B883-EAEDFB7778B1}">
      <dgm:prSet/>
      <dgm:spPr/>
      <dgm:t>
        <a:bodyPr/>
        <a:lstStyle/>
        <a:p>
          <a:endParaRPr lang="en-US"/>
        </a:p>
      </dgm:t>
    </dgm:pt>
    <dgm:pt modelId="{97683432-BB15-4A78-A937-C732F4F11C26}" type="sibTrans" cxnId="{CC2A6FB5-4447-47BB-B883-EAEDFB7778B1}">
      <dgm:prSet/>
      <dgm:spPr/>
      <dgm:t>
        <a:bodyPr/>
        <a:lstStyle/>
        <a:p>
          <a:endParaRPr lang="en-US"/>
        </a:p>
      </dgm:t>
    </dgm:pt>
    <dgm:pt modelId="{3AB6A57F-9220-4FD8-A0FD-46C9498F6028}">
      <dgm:prSet phldrT="[Text]" custT="1"/>
      <dgm:spPr/>
      <dgm:t>
        <a:bodyPr/>
        <a:lstStyle/>
        <a:p>
          <a:pPr>
            <a:buChar char="•"/>
          </a:pPr>
          <a:r>
            <a:rPr lang="en-US" sz="1200">
              <a:latin typeface="Calibri" panose="020F0502020204030204"/>
              <a:ea typeface="+mn-ea"/>
              <a:cs typeface="+mn-cs"/>
            </a:rPr>
            <a:t>Cross Connect Links at PoP</a:t>
          </a:r>
          <a:endParaRPr lang="en-US" sz="1200" dirty="0">
            <a:latin typeface="Calibri" panose="020F0502020204030204"/>
            <a:ea typeface="+mn-ea"/>
            <a:cs typeface="+mn-cs"/>
          </a:endParaRPr>
        </a:p>
      </dgm:t>
    </dgm:pt>
    <dgm:pt modelId="{170160F5-CB2D-44B0-9CA1-F6D49EC0C86D}" type="parTrans" cxnId="{1868CF5B-AE27-4902-AA5F-AC1AD6713CDE}">
      <dgm:prSet/>
      <dgm:spPr/>
      <dgm:t>
        <a:bodyPr/>
        <a:lstStyle/>
        <a:p>
          <a:endParaRPr lang="en-US"/>
        </a:p>
      </dgm:t>
    </dgm:pt>
    <dgm:pt modelId="{521A0BAB-1298-444B-8179-EAEBA9E136EF}" type="sibTrans" cxnId="{1868CF5B-AE27-4902-AA5F-AC1AD6713CDE}">
      <dgm:prSet/>
      <dgm:spPr/>
      <dgm:t>
        <a:bodyPr/>
        <a:lstStyle/>
        <a:p>
          <a:endParaRPr lang="en-US"/>
        </a:p>
      </dgm:t>
    </dgm:pt>
    <dgm:pt modelId="{7A3C22AF-146B-4CC1-9E7B-A32EDA2AAB1E}">
      <dgm:prSet phldrT="[Text]" custT="1"/>
      <dgm:spPr/>
      <dgm:t>
        <a:bodyPr/>
        <a:lstStyle/>
        <a:p>
          <a:r>
            <a:rPr lang="en-US" sz="1200" dirty="0"/>
            <a:t>Leased Lines Services &amp; IPLC Offer 1G, 10G, 100G</a:t>
          </a:r>
        </a:p>
      </dgm:t>
    </dgm:pt>
    <dgm:pt modelId="{576E2224-BA73-4D26-93A3-F550A705F83A}" type="parTrans" cxnId="{14E51B6D-3CFC-402D-8E52-1B59416AE3BA}">
      <dgm:prSet/>
      <dgm:spPr/>
      <dgm:t>
        <a:bodyPr/>
        <a:lstStyle/>
        <a:p>
          <a:endParaRPr lang="en-US"/>
        </a:p>
      </dgm:t>
    </dgm:pt>
    <dgm:pt modelId="{E945B80B-C11D-4E8B-B7AF-B7FBBE9246BE}" type="sibTrans" cxnId="{14E51B6D-3CFC-402D-8E52-1B59416AE3BA}">
      <dgm:prSet/>
      <dgm:spPr/>
      <dgm:t>
        <a:bodyPr/>
        <a:lstStyle/>
        <a:p>
          <a:endParaRPr lang="en-US"/>
        </a:p>
      </dgm:t>
    </dgm:pt>
    <dgm:pt modelId="{797A1116-0D4F-4C83-B6CE-4C2D4FAD8406}">
      <dgm:prSet phldrT="[Text]"/>
      <dgm:spPr/>
      <dgm:t>
        <a:bodyPr/>
        <a:lstStyle/>
        <a:p>
          <a:r>
            <a:rPr lang="en-US"/>
            <a:t>Review of Wholesale Service Charges</a:t>
          </a:r>
          <a:endParaRPr lang="en-US" dirty="0"/>
        </a:p>
      </dgm:t>
    </dgm:pt>
    <dgm:pt modelId="{544C84CE-A104-4482-8388-C0F641B2EF86}" type="parTrans" cxnId="{8B2F6B80-38B3-4BBE-BF76-57617D27A650}">
      <dgm:prSet/>
      <dgm:spPr/>
      <dgm:t>
        <a:bodyPr/>
        <a:lstStyle/>
        <a:p>
          <a:endParaRPr lang="en-US"/>
        </a:p>
      </dgm:t>
    </dgm:pt>
    <dgm:pt modelId="{C31D9244-560D-4F1A-AD04-EBFC8B9EE4FE}" type="sibTrans" cxnId="{8B2F6B80-38B3-4BBE-BF76-57617D27A650}">
      <dgm:prSet/>
      <dgm:spPr/>
      <dgm:t>
        <a:bodyPr/>
        <a:lstStyle/>
        <a:p>
          <a:endParaRPr lang="en-US"/>
        </a:p>
      </dgm:t>
    </dgm:pt>
    <dgm:pt modelId="{3160A4A4-2CF6-4BAC-B57A-81156A92A007}">
      <dgm:prSet phldrT="[Text]"/>
      <dgm:spPr/>
      <dgm:t>
        <a:bodyPr/>
        <a:lstStyle/>
        <a:p>
          <a:r>
            <a:rPr lang="en-US"/>
            <a:t>KPIs &amp; SLAs</a:t>
          </a:r>
          <a:endParaRPr lang="en-US" dirty="0"/>
        </a:p>
      </dgm:t>
    </dgm:pt>
    <dgm:pt modelId="{DA173836-3223-4CCF-BBF4-5870A86E5472}" type="parTrans" cxnId="{ABE22825-4B88-464E-84CB-60042BA771CA}">
      <dgm:prSet/>
      <dgm:spPr/>
      <dgm:t>
        <a:bodyPr/>
        <a:lstStyle/>
        <a:p>
          <a:endParaRPr lang="en-US"/>
        </a:p>
      </dgm:t>
    </dgm:pt>
    <dgm:pt modelId="{34F008D4-23EC-4E1F-895B-C9DD87F38393}" type="sibTrans" cxnId="{ABE22825-4B88-464E-84CB-60042BA771CA}">
      <dgm:prSet/>
      <dgm:spPr/>
      <dgm:t>
        <a:bodyPr/>
        <a:lstStyle/>
        <a:p>
          <a:endParaRPr lang="en-US"/>
        </a:p>
      </dgm:t>
    </dgm:pt>
    <dgm:pt modelId="{791F789D-8E15-4E8A-9587-E44B526D613D}">
      <dgm:prSet phldrT="[Text]" custT="1"/>
      <dgm:spPr/>
      <dgm:t>
        <a:bodyPr/>
        <a:lstStyle/>
        <a:p>
          <a:r>
            <a:rPr lang="en-US" sz="1200" dirty="0"/>
            <a:t>Improve Performance &amp; Efficiency</a:t>
          </a:r>
        </a:p>
      </dgm:t>
    </dgm:pt>
    <dgm:pt modelId="{ECA4E23A-E1D0-4726-9CE3-8DE702D4BA73}" type="parTrans" cxnId="{38B1AADB-D371-4D4B-9B5A-0FEC50F40ED0}">
      <dgm:prSet/>
      <dgm:spPr/>
      <dgm:t>
        <a:bodyPr/>
        <a:lstStyle/>
        <a:p>
          <a:endParaRPr lang="en-US"/>
        </a:p>
      </dgm:t>
    </dgm:pt>
    <dgm:pt modelId="{889AF4EE-24A6-4012-AD94-D939D4F628FA}" type="sibTrans" cxnId="{38B1AADB-D371-4D4B-9B5A-0FEC50F40ED0}">
      <dgm:prSet/>
      <dgm:spPr/>
      <dgm:t>
        <a:bodyPr/>
        <a:lstStyle/>
        <a:p>
          <a:endParaRPr lang="en-US"/>
        </a:p>
      </dgm:t>
    </dgm:pt>
    <dgm:pt modelId="{677555B9-F9C8-45D9-967B-B221316E94C8}">
      <dgm:prSet phldrT="[Text]" custT="1"/>
      <dgm:spPr/>
      <dgm:t>
        <a:bodyPr/>
        <a:lstStyle/>
        <a:p>
          <a:r>
            <a:rPr lang="en-US" sz="1200" dirty="0"/>
            <a:t>Compensation Measures</a:t>
          </a:r>
        </a:p>
      </dgm:t>
    </dgm:pt>
    <dgm:pt modelId="{0A051704-3BBD-43A0-9579-182FD4FA80B1}" type="parTrans" cxnId="{6D2AD5D1-0DAF-4CCB-9F8F-1B37B841E4AD}">
      <dgm:prSet/>
      <dgm:spPr/>
      <dgm:t>
        <a:bodyPr/>
        <a:lstStyle/>
        <a:p>
          <a:endParaRPr lang="en-US"/>
        </a:p>
      </dgm:t>
    </dgm:pt>
    <dgm:pt modelId="{5A3A5E47-54FD-4F7E-8F8C-B28694E8F8A2}" type="sibTrans" cxnId="{6D2AD5D1-0DAF-4CCB-9F8F-1B37B841E4AD}">
      <dgm:prSet/>
      <dgm:spPr/>
      <dgm:t>
        <a:bodyPr/>
        <a:lstStyle/>
        <a:p>
          <a:endParaRPr lang="en-US"/>
        </a:p>
      </dgm:t>
    </dgm:pt>
    <dgm:pt modelId="{1B5FDEC2-6FD5-44EB-A1B2-E380330A606C}" type="pres">
      <dgm:prSet presAssocID="{480C956D-0BB2-4919-AB8A-F32F02261965}" presName="linear" presStyleCnt="0">
        <dgm:presLayoutVars>
          <dgm:dir/>
          <dgm:animLvl val="lvl"/>
          <dgm:resizeHandles val="exact"/>
        </dgm:presLayoutVars>
      </dgm:prSet>
      <dgm:spPr/>
    </dgm:pt>
    <dgm:pt modelId="{4AE2573E-9E96-4AE8-B000-852A8085751F}" type="pres">
      <dgm:prSet presAssocID="{5D1B06E9-5368-45F6-A33A-56099C06FC44}" presName="parentLin" presStyleCnt="0"/>
      <dgm:spPr/>
    </dgm:pt>
    <dgm:pt modelId="{64A4FB65-45FB-413B-8508-02655D8A6DF1}" type="pres">
      <dgm:prSet presAssocID="{5D1B06E9-5368-45F6-A33A-56099C06FC44}" presName="parentLeftMargin" presStyleLbl="node1" presStyleIdx="0" presStyleCnt="5"/>
      <dgm:spPr/>
    </dgm:pt>
    <dgm:pt modelId="{F2797975-2FB8-4476-B4D5-E1CC1B73F053}" type="pres">
      <dgm:prSet presAssocID="{5D1B06E9-5368-45F6-A33A-56099C06FC44}" presName="parentText" presStyleLbl="node1" presStyleIdx="0" presStyleCnt="5">
        <dgm:presLayoutVars>
          <dgm:chMax val="0"/>
          <dgm:bulletEnabled val="1"/>
        </dgm:presLayoutVars>
      </dgm:prSet>
      <dgm:spPr/>
    </dgm:pt>
    <dgm:pt modelId="{44C3A0D0-7A28-4D1A-AD02-97DE01464F22}" type="pres">
      <dgm:prSet presAssocID="{5D1B06E9-5368-45F6-A33A-56099C06FC44}" presName="negativeSpace" presStyleCnt="0"/>
      <dgm:spPr/>
    </dgm:pt>
    <dgm:pt modelId="{61A374AC-440C-4E25-8B44-AFA019C677E3}" type="pres">
      <dgm:prSet presAssocID="{5D1B06E9-5368-45F6-A33A-56099C06FC44}" presName="childText" presStyleLbl="conFgAcc1" presStyleIdx="0" presStyleCnt="5">
        <dgm:presLayoutVars>
          <dgm:bulletEnabled val="1"/>
        </dgm:presLayoutVars>
      </dgm:prSet>
      <dgm:spPr/>
    </dgm:pt>
    <dgm:pt modelId="{DA622947-42CA-472A-8CBF-C17F070A55D8}" type="pres">
      <dgm:prSet presAssocID="{B4CA57D9-69B9-4FE1-830E-88E4BE7173B0}" presName="spaceBetweenRectangles" presStyleCnt="0"/>
      <dgm:spPr/>
    </dgm:pt>
    <dgm:pt modelId="{43989684-8AA8-4676-8B0C-D62F607356CB}" type="pres">
      <dgm:prSet presAssocID="{3ED7DE1E-2779-4381-988D-1658D9E42BF5}" presName="parentLin" presStyleCnt="0"/>
      <dgm:spPr/>
    </dgm:pt>
    <dgm:pt modelId="{0C5522D9-1B39-4073-8546-61E297A7BD6B}" type="pres">
      <dgm:prSet presAssocID="{3ED7DE1E-2779-4381-988D-1658D9E42BF5}" presName="parentLeftMargin" presStyleLbl="node1" presStyleIdx="0" presStyleCnt="5"/>
      <dgm:spPr/>
    </dgm:pt>
    <dgm:pt modelId="{18D5E2BF-5153-4185-8A1E-AE4AF654CE1F}" type="pres">
      <dgm:prSet presAssocID="{3ED7DE1E-2779-4381-988D-1658D9E42BF5}" presName="parentText" presStyleLbl="node1" presStyleIdx="1" presStyleCnt="5">
        <dgm:presLayoutVars>
          <dgm:chMax val="0"/>
          <dgm:bulletEnabled val="1"/>
        </dgm:presLayoutVars>
      </dgm:prSet>
      <dgm:spPr/>
    </dgm:pt>
    <dgm:pt modelId="{63D0AB97-A85B-409D-9765-E6084383A916}" type="pres">
      <dgm:prSet presAssocID="{3ED7DE1E-2779-4381-988D-1658D9E42BF5}" presName="negativeSpace" presStyleCnt="0"/>
      <dgm:spPr/>
    </dgm:pt>
    <dgm:pt modelId="{4FC0F7A2-C0F6-41C6-9672-CFEEB4DD864B}" type="pres">
      <dgm:prSet presAssocID="{3ED7DE1E-2779-4381-988D-1658D9E42BF5}" presName="childText" presStyleLbl="conFgAcc1" presStyleIdx="1" presStyleCnt="5">
        <dgm:presLayoutVars>
          <dgm:bulletEnabled val="1"/>
        </dgm:presLayoutVars>
      </dgm:prSet>
      <dgm:spPr/>
    </dgm:pt>
    <dgm:pt modelId="{6AF121F9-2A4B-4679-9D06-8E5D6BE841AC}" type="pres">
      <dgm:prSet presAssocID="{DEE9EE15-8CF7-418D-8E43-95C607DFEAF2}" presName="spaceBetweenRectangles" presStyleCnt="0"/>
      <dgm:spPr/>
    </dgm:pt>
    <dgm:pt modelId="{EC8A45F4-2511-4D44-AE76-A08CCAE30A33}" type="pres">
      <dgm:prSet presAssocID="{E2C3C664-126E-4C69-BC9A-94CC5958FE44}" presName="parentLin" presStyleCnt="0"/>
      <dgm:spPr/>
    </dgm:pt>
    <dgm:pt modelId="{BE036E09-7DCF-4AC8-A147-8C2044D1C52E}" type="pres">
      <dgm:prSet presAssocID="{E2C3C664-126E-4C69-BC9A-94CC5958FE44}" presName="parentLeftMargin" presStyleLbl="node1" presStyleIdx="1" presStyleCnt="5"/>
      <dgm:spPr/>
    </dgm:pt>
    <dgm:pt modelId="{F23F37EA-EFC2-421C-A209-A8D4DE92E7FA}" type="pres">
      <dgm:prSet presAssocID="{E2C3C664-126E-4C69-BC9A-94CC5958FE44}" presName="parentText" presStyleLbl="node1" presStyleIdx="2" presStyleCnt="5">
        <dgm:presLayoutVars>
          <dgm:chMax val="0"/>
          <dgm:bulletEnabled val="1"/>
        </dgm:presLayoutVars>
      </dgm:prSet>
      <dgm:spPr/>
    </dgm:pt>
    <dgm:pt modelId="{76921EAE-6350-423C-AD8B-3D7657298DA5}" type="pres">
      <dgm:prSet presAssocID="{E2C3C664-126E-4C69-BC9A-94CC5958FE44}" presName="negativeSpace" presStyleCnt="0"/>
      <dgm:spPr/>
    </dgm:pt>
    <dgm:pt modelId="{41318D65-87F4-4468-84C6-0A17D30F8082}" type="pres">
      <dgm:prSet presAssocID="{E2C3C664-126E-4C69-BC9A-94CC5958FE44}" presName="childText" presStyleLbl="conFgAcc1" presStyleIdx="2" presStyleCnt="5" custLinFactNeighborX="-896" custLinFactNeighborY="8605">
        <dgm:presLayoutVars>
          <dgm:bulletEnabled val="1"/>
        </dgm:presLayoutVars>
      </dgm:prSet>
      <dgm:spPr/>
    </dgm:pt>
    <dgm:pt modelId="{A9B5B4C5-BE65-49AC-8B4E-384BBB6DC398}" type="pres">
      <dgm:prSet presAssocID="{BCBC2B62-ECCC-4026-A30A-39594D57CF3F}" presName="spaceBetweenRectangles" presStyleCnt="0"/>
      <dgm:spPr/>
    </dgm:pt>
    <dgm:pt modelId="{797ACA87-D132-4B24-B260-9266F50A0E0A}" type="pres">
      <dgm:prSet presAssocID="{797A1116-0D4F-4C83-B6CE-4C2D4FAD8406}" presName="parentLin" presStyleCnt="0"/>
      <dgm:spPr/>
    </dgm:pt>
    <dgm:pt modelId="{A41F8CA5-B774-4850-9F1C-D962832E66DD}" type="pres">
      <dgm:prSet presAssocID="{797A1116-0D4F-4C83-B6CE-4C2D4FAD8406}" presName="parentLeftMargin" presStyleLbl="node1" presStyleIdx="2" presStyleCnt="5"/>
      <dgm:spPr/>
    </dgm:pt>
    <dgm:pt modelId="{D1430B1D-0D8A-47D3-85C8-98F248D6E7F0}" type="pres">
      <dgm:prSet presAssocID="{797A1116-0D4F-4C83-B6CE-4C2D4FAD8406}" presName="parentText" presStyleLbl="node1" presStyleIdx="3" presStyleCnt="5">
        <dgm:presLayoutVars>
          <dgm:chMax val="0"/>
          <dgm:bulletEnabled val="1"/>
        </dgm:presLayoutVars>
      </dgm:prSet>
      <dgm:spPr/>
    </dgm:pt>
    <dgm:pt modelId="{25F4644C-970E-41A6-9690-6C9326DBA8BB}" type="pres">
      <dgm:prSet presAssocID="{797A1116-0D4F-4C83-B6CE-4C2D4FAD8406}" presName="negativeSpace" presStyleCnt="0"/>
      <dgm:spPr/>
    </dgm:pt>
    <dgm:pt modelId="{1917B02A-603A-4441-8025-C34A6A908426}" type="pres">
      <dgm:prSet presAssocID="{797A1116-0D4F-4C83-B6CE-4C2D4FAD8406}" presName="childText" presStyleLbl="conFgAcc1" presStyleIdx="3" presStyleCnt="5">
        <dgm:presLayoutVars>
          <dgm:bulletEnabled val="1"/>
        </dgm:presLayoutVars>
      </dgm:prSet>
      <dgm:spPr/>
    </dgm:pt>
    <dgm:pt modelId="{44CF1988-78C2-403B-AEAC-45FC4B180861}" type="pres">
      <dgm:prSet presAssocID="{C31D9244-560D-4F1A-AD04-EBFC8B9EE4FE}" presName="spaceBetweenRectangles" presStyleCnt="0"/>
      <dgm:spPr/>
    </dgm:pt>
    <dgm:pt modelId="{9289325A-EA8D-4602-B218-CE5007D2D928}" type="pres">
      <dgm:prSet presAssocID="{3160A4A4-2CF6-4BAC-B57A-81156A92A007}" presName="parentLin" presStyleCnt="0"/>
      <dgm:spPr/>
    </dgm:pt>
    <dgm:pt modelId="{DAC1A78F-F4E6-42AB-BC2E-27AF995B15B1}" type="pres">
      <dgm:prSet presAssocID="{3160A4A4-2CF6-4BAC-B57A-81156A92A007}" presName="parentLeftMargin" presStyleLbl="node1" presStyleIdx="3" presStyleCnt="5"/>
      <dgm:spPr/>
    </dgm:pt>
    <dgm:pt modelId="{1BF9EEB2-8D5D-41ED-992B-DD790383DB05}" type="pres">
      <dgm:prSet presAssocID="{3160A4A4-2CF6-4BAC-B57A-81156A92A007}" presName="parentText" presStyleLbl="node1" presStyleIdx="4" presStyleCnt="5">
        <dgm:presLayoutVars>
          <dgm:chMax val="0"/>
          <dgm:bulletEnabled val="1"/>
        </dgm:presLayoutVars>
      </dgm:prSet>
      <dgm:spPr/>
    </dgm:pt>
    <dgm:pt modelId="{83934F35-9088-4CF0-878A-17DC7F14FD1D}" type="pres">
      <dgm:prSet presAssocID="{3160A4A4-2CF6-4BAC-B57A-81156A92A007}" presName="negativeSpace" presStyleCnt="0"/>
      <dgm:spPr/>
    </dgm:pt>
    <dgm:pt modelId="{AC2C9F74-1327-4806-9A33-C000CD33CE23}" type="pres">
      <dgm:prSet presAssocID="{3160A4A4-2CF6-4BAC-B57A-81156A92A007}" presName="childText" presStyleLbl="conFgAcc1" presStyleIdx="4" presStyleCnt="5">
        <dgm:presLayoutVars>
          <dgm:bulletEnabled val="1"/>
        </dgm:presLayoutVars>
      </dgm:prSet>
      <dgm:spPr/>
    </dgm:pt>
  </dgm:ptLst>
  <dgm:cxnLst>
    <dgm:cxn modelId="{0615F324-E4E6-4D34-9929-1C018188105A}" type="presOf" srcId="{480C956D-0BB2-4919-AB8A-F32F02261965}" destId="{1B5FDEC2-6FD5-44EB-A1B2-E380330A606C}" srcOrd="0" destOrd="0" presId="urn:microsoft.com/office/officeart/2005/8/layout/list1"/>
    <dgm:cxn modelId="{ABE22825-4B88-464E-84CB-60042BA771CA}" srcId="{480C956D-0BB2-4919-AB8A-F32F02261965}" destId="{3160A4A4-2CF6-4BAC-B57A-81156A92A007}" srcOrd="4" destOrd="0" parTransId="{DA173836-3223-4CCF-BBF4-5870A86E5472}" sibTransId="{34F008D4-23EC-4E1F-895B-C9DD87F38393}"/>
    <dgm:cxn modelId="{5530EC29-FA48-43BB-9BFA-C3FC5C006C98}" type="presOf" srcId="{211FF625-E47E-41B5-A596-D75CF3A0B1E7}" destId="{4FC0F7A2-C0F6-41C6-9672-CFEEB4DD864B}" srcOrd="0" destOrd="2" presId="urn:microsoft.com/office/officeart/2005/8/layout/list1"/>
    <dgm:cxn modelId="{1868CF5B-AE27-4902-AA5F-AC1AD6713CDE}" srcId="{3ED7DE1E-2779-4381-988D-1658D9E42BF5}" destId="{3AB6A57F-9220-4FD8-A0FD-46C9498F6028}" srcOrd="3" destOrd="0" parTransId="{170160F5-CB2D-44B0-9CA1-F6D49EC0C86D}" sibTransId="{521A0BAB-1298-444B-8179-EAEBA9E136EF}"/>
    <dgm:cxn modelId="{8EC92A5D-2563-4168-B149-F100318798CE}" srcId="{480C956D-0BB2-4919-AB8A-F32F02261965}" destId="{E2C3C664-126E-4C69-BC9A-94CC5958FE44}" srcOrd="2" destOrd="0" parTransId="{21D41E6A-ABA0-48F6-AB65-753DEDC82E39}" sibTransId="{BCBC2B62-ECCC-4026-A30A-39594D57CF3F}"/>
    <dgm:cxn modelId="{AB9C1C60-C211-4B46-A01E-D1D9EF54F231}" type="presOf" srcId="{E2C3C664-126E-4C69-BC9A-94CC5958FE44}" destId="{BE036E09-7DCF-4AC8-A147-8C2044D1C52E}" srcOrd="0" destOrd="0" presId="urn:microsoft.com/office/officeart/2005/8/layout/list1"/>
    <dgm:cxn modelId="{D9775842-70F1-4E80-9080-01BD008AAAAA}" type="presOf" srcId="{32B55280-8379-41B4-962D-2216C6A40CB1}" destId="{4FC0F7A2-C0F6-41C6-9672-CFEEB4DD864B}" srcOrd="0" destOrd="1" presId="urn:microsoft.com/office/officeart/2005/8/layout/list1"/>
    <dgm:cxn modelId="{A9A9DD63-A01B-4B26-866C-E1B805F1B9BF}" type="presOf" srcId="{3160A4A4-2CF6-4BAC-B57A-81156A92A007}" destId="{1BF9EEB2-8D5D-41ED-992B-DD790383DB05}" srcOrd="1" destOrd="0" presId="urn:microsoft.com/office/officeart/2005/8/layout/list1"/>
    <dgm:cxn modelId="{EF455444-74B0-4D94-B522-6C4337DF36B4}" type="presOf" srcId="{797A1116-0D4F-4C83-B6CE-4C2D4FAD8406}" destId="{A41F8CA5-B774-4850-9F1C-D962832E66DD}" srcOrd="0" destOrd="0" presId="urn:microsoft.com/office/officeart/2005/8/layout/list1"/>
    <dgm:cxn modelId="{810F4547-DF30-42E7-A3D9-BD03909D4C0E}" type="presOf" srcId="{791F789D-8E15-4E8A-9587-E44B526D613D}" destId="{AC2C9F74-1327-4806-9A33-C000CD33CE23}" srcOrd="0" destOrd="0" presId="urn:microsoft.com/office/officeart/2005/8/layout/list1"/>
    <dgm:cxn modelId="{083BD847-7A61-455A-B4C1-E1AD58280C97}" type="presOf" srcId="{3ED7DE1E-2779-4381-988D-1658D9E42BF5}" destId="{18D5E2BF-5153-4185-8A1E-AE4AF654CE1F}" srcOrd="1" destOrd="0" presId="urn:microsoft.com/office/officeart/2005/8/layout/list1"/>
    <dgm:cxn modelId="{87835969-533A-4D2C-B8DD-2BFD19C60E53}" type="presOf" srcId="{797A1116-0D4F-4C83-B6CE-4C2D4FAD8406}" destId="{D1430B1D-0D8A-47D3-85C8-98F248D6E7F0}" srcOrd="1" destOrd="0" presId="urn:microsoft.com/office/officeart/2005/8/layout/list1"/>
    <dgm:cxn modelId="{E99D324B-04D7-4597-8DE1-88B838B1CA8E}" type="presOf" srcId="{BA0E0503-4DBA-48FC-B2DC-85D53E8A75AA}" destId="{4FC0F7A2-C0F6-41C6-9672-CFEEB4DD864B}" srcOrd="0" destOrd="0" presId="urn:microsoft.com/office/officeart/2005/8/layout/list1"/>
    <dgm:cxn modelId="{14E51B6D-3CFC-402D-8E52-1B59416AE3BA}" srcId="{E2C3C664-126E-4C69-BC9A-94CC5958FE44}" destId="{7A3C22AF-146B-4CC1-9E7B-A32EDA2AAB1E}" srcOrd="0" destOrd="0" parTransId="{576E2224-BA73-4D26-93A3-F550A705F83A}" sibTransId="{E945B80B-C11D-4E8B-B7AF-B7FBBE9246BE}"/>
    <dgm:cxn modelId="{5D54BD72-4F2F-43F8-A58F-CD5AC65891D8}" type="presOf" srcId="{5D1B06E9-5368-45F6-A33A-56099C06FC44}" destId="{64A4FB65-45FB-413B-8508-02655D8A6DF1}" srcOrd="0" destOrd="0" presId="urn:microsoft.com/office/officeart/2005/8/layout/list1"/>
    <dgm:cxn modelId="{08C8D073-3827-43DA-ADCB-CB994118DC9D}" type="presOf" srcId="{3160A4A4-2CF6-4BAC-B57A-81156A92A007}" destId="{DAC1A78F-F4E6-42AB-BC2E-27AF995B15B1}" srcOrd="0" destOrd="0" presId="urn:microsoft.com/office/officeart/2005/8/layout/list1"/>
    <dgm:cxn modelId="{C7A6225A-0140-4DA6-8A0B-2A49AB67C0D2}" srcId="{3ED7DE1E-2779-4381-988D-1658D9E42BF5}" destId="{32B55280-8379-41B4-962D-2216C6A40CB1}" srcOrd="1" destOrd="0" parTransId="{82285FC7-6AEC-4F10-BA33-F57CD480B458}" sibTransId="{F283A069-60AF-4817-AEF9-BD4A5C214160}"/>
    <dgm:cxn modelId="{A33F4C7A-17D6-4D18-A829-143FD783A1AF}" srcId="{3ED7DE1E-2779-4381-988D-1658D9E42BF5}" destId="{BA0E0503-4DBA-48FC-B2DC-85D53E8A75AA}" srcOrd="0" destOrd="0" parTransId="{ABBDE378-EC99-4929-B50C-FFD68D0AB5C6}" sibTransId="{A6024B30-D1CF-4377-9C2E-B082115F4C5A}"/>
    <dgm:cxn modelId="{8B2F6B80-38B3-4BBE-BF76-57617D27A650}" srcId="{480C956D-0BB2-4919-AB8A-F32F02261965}" destId="{797A1116-0D4F-4C83-B6CE-4C2D4FAD8406}" srcOrd="3" destOrd="0" parTransId="{544C84CE-A104-4482-8388-C0F641B2EF86}" sibTransId="{C31D9244-560D-4F1A-AD04-EBFC8B9EE4FE}"/>
    <dgm:cxn modelId="{4E724B89-B997-4AAC-A1F7-66019720D28E}" type="presOf" srcId="{E2C3C664-126E-4C69-BC9A-94CC5958FE44}" destId="{F23F37EA-EFC2-421C-A209-A8D4DE92E7FA}" srcOrd="1" destOrd="0" presId="urn:microsoft.com/office/officeart/2005/8/layout/list1"/>
    <dgm:cxn modelId="{7151C993-D2BD-4219-A0E7-6DEF36C2B108}" type="presOf" srcId="{7A3C22AF-146B-4CC1-9E7B-A32EDA2AAB1E}" destId="{41318D65-87F4-4468-84C6-0A17D30F8082}" srcOrd="0" destOrd="0" presId="urn:microsoft.com/office/officeart/2005/8/layout/list1"/>
    <dgm:cxn modelId="{CC2A6FB5-4447-47BB-B883-EAEDFB7778B1}" srcId="{3ED7DE1E-2779-4381-988D-1658D9E42BF5}" destId="{211FF625-E47E-41B5-A596-D75CF3A0B1E7}" srcOrd="2" destOrd="0" parTransId="{E6D0523E-A8ED-4BC2-B9AA-CF7F39609992}" sibTransId="{97683432-BB15-4A78-A937-C732F4F11C26}"/>
    <dgm:cxn modelId="{B278D1B6-EC22-4350-88F3-7D309E632C4C}" type="presOf" srcId="{3AB6A57F-9220-4FD8-A0FD-46C9498F6028}" destId="{4FC0F7A2-C0F6-41C6-9672-CFEEB4DD864B}" srcOrd="0" destOrd="3" presId="urn:microsoft.com/office/officeart/2005/8/layout/list1"/>
    <dgm:cxn modelId="{296877C9-E021-482E-BB15-E46960589E8C}" type="presOf" srcId="{677555B9-F9C8-45D9-967B-B221316E94C8}" destId="{AC2C9F74-1327-4806-9A33-C000CD33CE23}" srcOrd="0" destOrd="1" presId="urn:microsoft.com/office/officeart/2005/8/layout/list1"/>
    <dgm:cxn modelId="{6D2AD5D1-0DAF-4CCB-9F8F-1B37B841E4AD}" srcId="{3160A4A4-2CF6-4BAC-B57A-81156A92A007}" destId="{677555B9-F9C8-45D9-967B-B221316E94C8}" srcOrd="1" destOrd="0" parTransId="{0A051704-3BBD-43A0-9579-182FD4FA80B1}" sibTransId="{5A3A5E47-54FD-4F7E-8F8C-B28694E8F8A2}"/>
    <dgm:cxn modelId="{444BF7D1-8C4B-411E-94C1-3ACD72450D87}" type="presOf" srcId="{5D1B06E9-5368-45F6-A33A-56099C06FC44}" destId="{F2797975-2FB8-4476-B4D5-E1CC1B73F053}" srcOrd="1" destOrd="0" presId="urn:microsoft.com/office/officeart/2005/8/layout/list1"/>
    <dgm:cxn modelId="{38B1AADB-D371-4D4B-9B5A-0FEC50F40ED0}" srcId="{3160A4A4-2CF6-4BAC-B57A-81156A92A007}" destId="{791F789D-8E15-4E8A-9587-E44B526D613D}" srcOrd="0" destOrd="0" parTransId="{ECA4E23A-E1D0-4726-9CE3-8DE702D4BA73}" sibTransId="{889AF4EE-24A6-4012-AD94-D939D4F628FA}"/>
    <dgm:cxn modelId="{9D72EFEB-1D38-4ADA-9021-27A43674A64D}" type="presOf" srcId="{3ED7DE1E-2779-4381-988D-1658D9E42BF5}" destId="{0C5522D9-1B39-4073-8546-61E297A7BD6B}" srcOrd="0" destOrd="0" presId="urn:microsoft.com/office/officeart/2005/8/layout/list1"/>
    <dgm:cxn modelId="{0980FBF4-B2AE-4EFE-984E-D059AA37C62D}" srcId="{480C956D-0BB2-4919-AB8A-F32F02261965}" destId="{5D1B06E9-5368-45F6-A33A-56099C06FC44}" srcOrd="0" destOrd="0" parTransId="{2FF9A6E9-D311-4715-89EF-5A7E678B3368}" sibTransId="{B4CA57D9-69B9-4FE1-830E-88E4BE7173B0}"/>
    <dgm:cxn modelId="{472405FE-6C35-4950-8779-8C7AB9F5742D}" srcId="{480C956D-0BB2-4919-AB8A-F32F02261965}" destId="{3ED7DE1E-2779-4381-988D-1658D9E42BF5}" srcOrd="1" destOrd="0" parTransId="{F3E1B990-E48D-4AF9-8ED3-026FF078C3FB}" sibTransId="{DEE9EE15-8CF7-418D-8E43-95C607DFEAF2}"/>
    <dgm:cxn modelId="{F3723ED5-EAD4-409E-8CE9-3E69B213C876}" type="presParOf" srcId="{1B5FDEC2-6FD5-44EB-A1B2-E380330A606C}" destId="{4AE2573E-9E96-4AE8-B000-852A8085751F}" srcOrd="0" destOrd="0" presId="urn:microsoft.com/office/officeart/2005/8/layout/list1"/>
    <dgm:cxn modelId="{5B7FFB8A-4AB8-45F4-914B-2B8BD7A2A1A4}" type="presParOf" srcId="{4AE2573E-9E96-4AE8-B000-852A8085751F}" destId="{64A4FB65-45FB-413B-8508-02655D8A6DF1}" srcOrd="0" destOrd="0" presId="urn:microsoft.com/office/officeart/2005/8/layout/list1"/>
    <dgm:cxn modelId="{FA139EDC-83D5-4C79-A59E-6C2A235FB25F}" type="presParOf" srcId="{4AE2573E-9E96-4AE8-B000-852A8085751F}" destId="{F2797975-2FB8-4476-B4D5-E1CC1B73F053}" srcOrd="1" destOrd="0" presId="urn:microsoft.com/office/officeart/2005/8/layout/list1"/>
    <dgm:cxn modelId="{2279BF88-E5DA-4D9E-AF9D-7A37F17A2787}" type="presParOf" srcId="{1B5FDEC2-6FD5-44EB-A1B2-E380330A606C}" destId="{44C3A0D0-7A28-4D1A-AD02-97DE01464F22}" srcOrd="1" destOrd="0" presId="urn:microsoft.com/office/officeart/2005/8/layout/list1"/>
    <dgm:cxn modelId="{82208B45-CA91-40C9-A326-380A6B8CC1CD}" type="presParOf" srcId="{1B5FDEC2-6FD5-44EB-A1B2-E380330A606C}" destId="{61A374AC-440C-4E25-8B44-AFA019C677E3}" srcOrd="2" destOrd="0" presId="urn:microsoft.com/office/officeart/2005/8/layout/list1"/>
    <dgm:cxn modelId="{65D5DFF0-A5D6-4397-B7BB-63E04487C263}" type="presParOf" srcId="{1B5FDEC2-6FD5-44EB-A1B2-E380330A606C}" destId="{DA622947-42CA-472A-8CBF-C17F070A55D8}" srcOrd="3" destOrd="0" presId="urn:microsoft.com/office/officeart/2005/8/layout/list1"/>
    <dgm:cxn modelId="{438C4BCB-4069-4096-AC36-E0E7EEF41514}" type="presParOf" srcId="{1B5FDEC2-6FD5-44EB-A1B2-E380330A606C}" destId="{43989684-8AA8-4676-8B0C-D62F607356CB}" srcOrd="4" destOrd="0" presId="urn:microsoft.com/office/officeart/2005/8/layout/list1"/>
    <dgm:cxn modelId="{85782B91-6D36-420D-8015-4AE7C5C181A5}" type="presParOf" srcId="{43989684-8AA8-4676-8B0C-D62F607356CB}" destId="{0C5522D9-1B39-4073-8546-61E297A7BD6B}" srcOrd="0" destOrd="0" presId="urn:microsoft.com/office/officeart/2005/8/layout/list1"/>
    <dgm:cxn modelId="{E64BEF2F-F1D0-4996-8399-FDF797E8246C}" type="presParOf" srcId="{43989684-8AA8-4676-8B0C-D62F607356CB}" destId="{18D5E2BF-5153-4185-8A1E-AE4AF654CE1F}" srcOrd="1" destOrd="0" presId="urn:microsoft.com/office/officeart/2005/8/layout/list1"/>
    <dgm:cxn modelId="{F24DB4EA-29DC-4F39-B7A4-8C6557111D91}" type="presParOf" srcId="{1B5FDEC2-6FD5-44EB-A1B2-E380330A606C}" destId="{63D0AB97-A85B-409D-9765-E6084383A916}" srcOrd="5" destOrd="0" presId="urn:microsoft.com/office/officeart/2005/8/layout/list1"/>
    <dgm:cxn modelId="{1B696FA6-BC74-40D5-860F-BA7DCB187768}" type="presParOf" srcId="{1B5FDEC2-6FD5-44EB-A1B2-E380330A606C}" destId="{4FC0F7A2-C0F6-41C6-9672-CFEEB4DD864B}" srcOrd="6" destOrd="0" presId="urn:microsoft.com/office/officeart/2005/8/layout/list1"/>
    <dgm:cxn modelId="{C2CEB67F-F8DD-4ADF-A1AD-5DEB9DFFCF22}" type="presParOf" srcId="{1B5FDEC2-6FD5-44EB-A1B2-E380330A606C}" destId="{6AF121F9-2A4B-4679-9D06-8E5D6BE841AC}" srcOrd="7" destOrd="0" presId="urn:microsoft.com/office/officeart/2005/8/layout/list1"/>
    <dgm:cxn modelId="{3CCF72BC-8D75-4C8C-9B14-24D45DC036A2}" type="presParOf" srcId="{1B5FDEC2-6FD5-44EB-A1B2-E380330A606C}" destId="{EC8A45F4-2511-4D44-AE76-A08CCAE30A33}" srcOrd="8" destOrd="0" presId="urn:microsoft.com/office/officeart/2005/8/layout/list1"/>
    <dgm:cxn modelId="{FE7615B7-39ED-4501-9093-AC17A008B3FE}" type="presParOf" srcId="{EC8A45F4-2511-4D44-AE76-A08CCAE30A33}" destId="{BE036E09-7DCF-4AC8-A147-8C2044D1C52E}" srcOrd="0" destOrd="0" presId="urn:microsoft.com/office/officeart/2005/8/layout/list1"/>
    <dgm:cxn modelId="{9B80754D-2597-457E-948F-B8EDF9019DCB}" type="presParOf" srcId="{EC8A45F4-2511-4D44-AE76-A08CCAE30A33}" destId="{F23F37EA-EFC2-421C-A209-A8D4DE92E7FA}" srcOrd="1" destOrd="0" presId="urn:microsoft.com/office/officeart/2005/8/layout/list1"/>
    <dgm:cxn modelId="{6CA9BF3A-8DB8-4C28-B08D-A7F7F535899C}" type="presParOf" srcId="{1B5FDEC2-6FD5-44EB-A1B2-E380330A606C}" destId="{76921EAE-6350-423C-AD8B-3D7657298DA5}" srcOrd="9" destOrd="0" presId="urn:microsoft.com/office/officeart/2005/8/layout/list1"/>
    <dgm:cxn modelId="{BFE9D14E-D837-4A96-BE03-542A47799093}" type="presParOf" srcId="{1B5FDEC2-6FD5-44EB-A1B2-E380330A606C}" destId="{41318D65-87F4-4468-84C6-0A17D30F8082}" srcOrd="10" destOrd="0" presId="urn:microsoft.com/office/officeart/2005/8/layout/list1"/>
    <dgm:cxn modelId="{B5CC1498-2978-4E9A-909D-ACB9F625240A}" type="presParOf" srcId="{1B5FDEC2-6FD5-44EB-A1B2-E380330A606C}" destId="{A9B5B4C5-BE65-49AC-8B4E-384BBB6DC398}" srcOrd="11" destOrd="0" presId="urn:microsoft.com/office/officeart/2005/8/layout/list1"/>
    <dgm:cxn modelId="{5503CBD3-FD7A-470A-9128-78A6FA1496B4}" type="presParOf" srcId="{1B5FDEC2-6FD5-44EB-A1B2-E380330A606C}" destId="{797ACA87-D132-4B24-B260-9266F50A0E0A}" srcOrd="12" destOrd="0" presId="urn:microsoft.com/office/officeart/2005/8/layout/list1"/>
    <dgm:cxn modelId="{3F57ED0E-8508-40A2-91E0-987CB6A897C7}" type="presParOf" srcId="{797ACA87-D132-4B24-B260-9266F50A0E0A}" destId="{A41F8CA5-B774-4850-9F1C-D962832E66DD}" srcOrd="0" destOrd="0" presId="urn:microsoft.com/office/officeart/2005/8/layout/list1"/>
    <dgm:cxn modelId="{9A838E06-3FB3-468D-BD0D-B5BD46087278}" type="presParOf" srcId="{797ACA87-D132-4B24-B260-9266F50A0E0A}" destId="{D1430B1D-0D8A-47D3-85C8-98F248D6E7F0}" srcOrd="1" destOrd="0" presId="urn:microsoft.com/office/officeart/2005/8/layout/list1"/>
    <dgm:cxn modelId="{C3036D24-08BD-48B8-B8D8-834BD7EA1AE9}" type="presParOf" srcId="{1B5FDEC2-6FD5-44EB-A1B2-E380330A606C}" destId="{25F4644C-970E-41A6-9690-6C9326DBA8BB}" srcOrd="13" destOrd="0" presId="urn:microsoft.com/office/officeart/2005/8/layout/list1"/>
    <dgm:cxn modelId="{ADD95A09-A56C-4BE4-9882-BE307D2E63B2}" type="presParOf" srcId="{1B5FDEC2-6FD5-44EB-A1B2-E380330A606C}" destId="{1917B02A-603A-4441-8025-C34A6A908426}" srcOrd="14" destOrd="0" presId="urn:microsoft.com/office/officeart/2005/8/layout/list1"/>
    <dgm:cxn modelId="{356DA094-FF09-4CAC-A8A8-FBD75B7C0F90}" type="presParOf" srcId="{1B5FDEC2-6FD5-44EB-A1B2-E380330A606C}" destId="{44CF1988-78C2-403B-AEAC-45FC4B180861}" srcOrd="15" destOrd="0" presId="urn:microsoft.com/office/officeart/2005/8/layout/list1"/>
    <dgm:cxn modelId="{01BA5FA6-7034-4C42-A5D5-FD81FA40B673}" type="presParOf" srcId="{1B5FDEC2-6FD5-44EB-A1B2-E380330A606C}" destId="{9289325A-EA8D-4602-B218-CE5007D2D928}" srcOrd="16" destOrd="0" presId="urn:microsoft.com/office/officeart/2005/8/layout/list1"/>
    <dgm:cxn modelId="{5B336D7E-299B-4FD0-B2C0-EB9526D006D2}" type="presParOf" srcId="{9289325A-EA8D-4602-B218-CE5007D2D928}" destId="{DAC1A78F-F4E6-42AB-BC2E-27AF995B15B1}" srcOrd="0" destOrd="0" presId="urn:microsoft.com/office/officeart/2005/8/layout/list1"/>
    <dgm:cxn modelId="{1DEDDB42-52F3-4E29-A8AF-075BB5406F7A}" type="presParOf" srcId="{9289325A-EA8D-4602-B218-CE5007D2D928}" destId="{1BF9EEB2-8D5D-41ED-992B-DD790383DB05}" srcOrd="1" destOrd="0" presId="urn:microsoft.com/office/officeart/2005/8/layout/list1"/>
    <dgm:cxn modelId="{8EA35559-2F76-4F0D-AE2C-E130E3FDABE6}" type="presParOf" srcId="{1B5FDEC2-6FD5-44EB-A1B2-E380330A606C}" destId="{83934F35-9088-4CF0-878A-17DC7F14FD1D}" srcOrd="17" destOrd="0" presId="urn:microsoft.com/office/officeart/2005/8/layout/list1"/>
    <dgm:cxn modelId="{2897A5FE-F61C-4F5C-8A78-62D3C58BFD3A}" type="presParOf" srcId="{1B5FDEC2-6FD5-44EB-A1B2-E380330A606C}" destId="{AC2C9F74-1327-4806-9A33-C000CD33CE23}"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DEA02-B931-437E-8209-44712B5E68BB}">
      <dsp:nvSpPr>
        <dsp:cNvPr id="0" name=""/>
        <dsp:cNvSpPr/>
      </dsp:nvSpPr>
      <dsp:spPr>
        <a:xfrm>
          <a:off x="161131" y="721227"/>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Overview of Oman’s International Connectivity</a:t>
          </a:r>
        </a:p>
      </dsp:txBody>
      <dsp:txXfrm>
        <a:off x="161131" y="721227"/>
        <a:ext cx="3771900" cy="1178718"/>
      </dsp:txXfrm>
    </dsp:sp>
    <dsp:sp modelId="{15BB707B-A375-4DF3-987B-3C0B3A8986D3}">
      <dsp:nvSpPr>
        <dsp:cNvPr id="0" name=""/>
        <dsp:cNvSpPr/>
      </dsp:nvSpPr>
      <dsp:spPr>
        <a:xfrm>
          <a:off x="3968" y="550968"/>
          <a:ext cx="825103" cy="123765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80929-D7F6-47BD-8F5F-1AC49E141753}">
      <dsp:nvSpPr>
        <dsp:cNvPr id="0" name=""/>
        <dsp:cNvSpPr/>
      </dsp:nvSpPr>
      <dsp:spPr>
        <a:xfrm>
          <a:off x="4352131" y="721227"/>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Trends in Global Connectivity &amp; Infrastructure</a:t>
          </a:r>
        </a:p>
      </dsp:txBody>
      <dsp:txXfrm>
        <a:off x="4352131" y="721227"/>
        <a:ext cx="3771900" cy="1178718"/>
      </dsp:txXfrm>
    </dsp:sp>
    <dsp:sp modelId="{09D25B64-A3C8-47F7-AA98-55E4956C5087}">
      <dsp:nvSpPr>
        <dsp:cNvPr id="0" name=""/>
        <dsp:cNvSpPr/>
      </dsp:nvSpPr>
      <dsp:spPr>
        <a:xfrm>
          <a:off x="4194968" y="550968"/>
          <a:ext cx="825103" cy="123765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46F0D-D2FC-4950-9A88-D4D3BACD88EB}">
      <dsp:nvSpPr>
        <dsp:cNvPr id="0" name=""/>
        <dsp:cNvSpPr/>
      </dsp:nvSpPr>
      <dsp:spPr>
        <a:xfrm>
          <a:off x="161131" y="2205103"/>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Content Providers Driving Growth in International Bandwidth</a:t>
          </a:r>
        </a:p>
      </dsp:txBody>
      <dsp:txXfrm>
        <a:off x="161131" y="2205103"/>
        <a:ext cx="3771900" cy="1178718"/>
      </dsp:txXfrm>
    </dsp:sp>
    <dsp:sp modelId="{D8A22773-D83B-41B3-BAF8-1A94B4AA0BB6}">
      <dsp:nvSpPr>
        <dsp:cNvPr id="0" name=""/>
        <dsp:cNvSpPr/>
      </dsp:nvSpPr>
      <dsp:spPr>
        <a:xfrm>
          <a:off x="3968" y="2034844"/>
          <a:ext cx="825103" cy="123765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1F168-2A27-4246-946F-A4B609A06272}">
      <dsp:nvSpPr>
        <dsp:cNvPr id="0" name=""/>
        <dsp:cNvSpPr/>
      </dsp:nvSpPr>
      <dsp:spPr>
        <a:xfrm>
          <a:off x="4352131" y="2205103"/>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Key Developments in the Past 5 Years</a:t>
          </a:r>
        </a:p>
      </dsp:txBody>
      <dsp:txXfrm>
        <a:off x="4352131" y="2205103"/>
        <a:ext cx="3771900" cy="1178718"/>
      </dsp:txXfrm>
    </dsp:sp>
    <dsp:sp modelId="{634CC756-497C-458F-8B5D-CDD3672B32E7}">
      <dsp:nvSpPr>
        <dsp:cNvPr id="0" name=""/>
        <dsp:cNvSpPr/>
      </dsp:nvSpPr>
      <dsp:spPr>
        <a:xfrm>
          <a:off x="4194968" y="2034844"/>
          <a:ext cx="825103" cy="123765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710E11-682D-4601-8557-71F324415BBE}">
      <dsp:nvSpPr>
        <dsp:cNvPr id="0" name=""/>
        <dsp:cNvSpPr/>
      </dsp:nvSpPr>
      <dsp:spPr>
        <a:xfrm>
          <a:off x="2256631" y="3688979"/>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Regulatory Landscape</a:t>
          </a:r>
        </a:p>
        <a:p>
          <a:pPr marL="114300" lvl="1" indent="-114300" algn="l" defTabSz="577850">
            <a:lnSpc>
              <a:spcPct val="90000"/>
            </a:lnSpc>
            <a:spcBef>
              <a:spcPct val="0"/>
            </a:spcBef>
            <a:spcAft>
              <a:spcPct val="15000"/>
            </a:spcAft>
            <a:buChar char="•"/>
          </a:pPr>
          <a:r>
            <a:rPr lang="en-US" sz="1300" kern="1200" dirty="0"/>
            <a:t>International Telecommunications Cables</a:t>
          </a:r>
        </a:p>
        <a:p>
          <a:pPr marL="114300" lvl="1" indent="-114300" algn="l" defTabSz="577850">
            <a:lnSpc>
              <a:spcPct val="90000"/>
            </a:lnSpc>
            <a:spcBef>
              <a:spcPct val="0"/>
            </a:spcBef>
            <a:spcAft>
              <a:spcPct val="15000"/>
            </a:spcAft>
            <a:buChar char="•"/>
          </a:pPr>
          <a:r>
            <a:rPr lang="en-US" sz="1300" kern="1200" dirty="0"/>
            <a:t>RAIO</a:t>
          </a:r>
        </a:p>
        <a:p>
          <a:pPr marL="114300" lvl="1" indent="-114300" algn="l" defTabSz="577850">
            <a:lnSpc>
              <a:spcPct val="90000"/>
            </a:lnSpc>
            <a:spcBef>
              <a:spcPct val="0"/>
            </a:spcBef>
            <a:spcAft>
              <a:spcPct val="15000"/>
            </a:spcAft>
            <a:buChar char="•"/>
          </a:pPr>
          <a:r>
            <a:rPr lang="en-US" sz="1300" kern="1200" dirty="0"/>
            <a:t>QoS</a:t>
          </a:r>
        </a:p>
      </dsp:txBody>
      <dsp:txXfrm>
        <a:off x="2256631" y="3688979"/>
        <a:ext cx="3771900" cy="1178718"/>
      </dsp:txXfrm>
    </dsp:sp>
    <dsp:sp modelId="{B15AE764-C17C-47CC-89D2-7FD9DEA08857}">
      <dsp:nvSpPr>
        <dsp:cNvPr id="0" name=""/>
        <dsp:cNvSpPr/>
      </dsp:nvSpPr>
      <dsp:spPr>
        <a:xfrm>
          <a:off x="2099468" y="3518720"/>
          <a:ext cx="825103" cy="123765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B521B-40F6-4283-84E3-7A79255C042B}">
      <dsp:nvSpPr>
        <dsp:cNvPr id="0" name=""/>
        <dsp:cNvSpPr/>
      </dsp:nvSpPr>
      <dsp:spPr>
        <a:xfrm>
          <a:off x="554510" y="1239"/>
          <a:ext cx="1738363" cy="1043017"/>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ts val="0"/>
            </a:spcAft>
            <a:buNone/>
          </a:pPr>
          <a:r>
            <a:rPr lang="en-US" sz="2100" kern="1200" dirty="0"/>
            <a:t> </a:t>
          </a:r>
          <a:r>
            <a:rPr lang="en-US" sz="2400" b="1" kern="1200" dirty="0"/>
            <a:t>18+</a:t>
          </a:r>
          <a:r>
            <a:rPr lang="en-US" sz="2100" kern="1200" dirty="0"/>
            <a:t> </a:t>
          </a:r>
        </a:p>
        <a:p>
          <a:pPr marL="0" lvl="0" indent="0" algn="ctr" defTabSz="933450">
            <a:lnSpc>
              <a:spcPct val="90000"/>
            </a:lnSpc>
            <a:spcBef>
              <a:spcPct val="0"/>
            </a:spcBef>
            <a:spcAft>
              <a:spcPts val="0"/>
            </a:spcAft>
            <a:buNone/>
          </a:pPr>
          <a:r>
            <a:rPr lang="en-US" sz="2000" kern="1200" dirty="0"/>
            <a:t>Cables</a:t>
          </a:r>
        </a:p>
      </dsp:txBody>
      <dsp:txXfrm>
        <a:off x="554510" y="1239"/>
        <a:ext cx="1738363" cy="1043017"/>
      </dsp:txXfrm>
    </dsp:sp>
    <dsp:sp modelId="{303B3694-912E-4DCA-B9BB-0C9FB64462EE}">
      <dsp:nvSpPr>
        <dsp:cNvPr id="0" name=""/>
        <dsp:cNvSpPr/>
      </dsp:nvSpPr>
      <dsp:spPr>
        <a:xfrm>
          <a:off x="2466709" y="1239"/>
          <a:ext cx="1738363" cy="1043017"/>
        </a:xfrm>
        <a:prstGeom prst="rect">
          <a:avLst/>
        </a:prstGeom>
        <a:solidFill>
          <a:schemeClr val="accent5">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dirty="0"/>
            <a:t>7</a:t>
          </a:r>
          <a:r>
            <a:rPr lang="en-US" sz="2100" kern="1200" dirty="0"/>
            <a:t> </a:t>
          </a:r>
        </a:p>
        <a:p>
          <a:pPr marL="0" lvl="0" indent="0" algn="ctr" defTabSz="1066800">
            <a:lnSpc>
              <a:spcPct val="90000"/>
            </a:lnSpc>
            <a:spcBef>
              <a:spcPct val="0"/>
            </a:spcBef>
            <a:spcAft>
              <a:spcPts val="0"/>
            </a:spcAft>
            <a:buNone/>
          </a:pPr>
          <a:r>
            <a:rPr lang="en-US" sz="2000" kern="1200" dirty="0"/>
            <a:t>CLSs</a:t>
          </a:r>
        </a:p>
      </dsp:txBody>
      <dsp:txXfrm>
        <a:off x="2466709" y="1239"/>
        <a:ext cx="1738363" cy="1043017"/>
      </dsp:txXfrm>
    </dsp:sp>
    <dsp:sp modelId="{2D99838C-A95C-4ED5-9E13-6FDE4B32EFC0}">
      <dsp:nvSpPr>
        <dsp:cNvPr id="0" name=""/>
        <dsp:cNvSpPr/>
      </dsp:nvSpPr>
      <dsp:spPr>
        <a:xfrm>
          <a:off x="554510" y="1218094"/>
          <a:ext cx="1738363" cy="1043017"/>
        </a:xfrm>
        <a:prstGeom prst="rect">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a:ea typeface="+mn-ea"/>
              <a:cs typeface="+mn-cs"/>
            </a:rPr>
            <a:t>2</a:t>
          </a:r>
          <a:r>
            <a:rPr lang="en-US" sz="2100" kern="1200" dirty="0"/>
            <a:t>                                          </a:t>
          </a:r>
          <a:r>
            <a:rPr lang="en-US" sz="2000" kern="1200" dirty="0"/>
            <a:t>CNDCs</a:t>
          </a:r>
          <a:endParaRPr lang="en-US" sz="2100" kern="1200" dirty="0"/>
        </a:p>
      </dsp:txBody>
      <dsp:txXfrm>
        <a:off x="554510" y="1218094"/>
        <a:ext cx="1738363" cy="1043017"/>
      </dsp:txXfrm>
    </dsp:sp>
    <dsp:sp modelId="{764381D9-078D-4D6B-8D00-016FD1CAB580}">
      <dsp:nvSpPr>
        <dsp:cNvPr id="0" name=""/>
        <dsp:cNvSpPr/>
      </dsp:nvSpPr>
      <dsp:spPr>
        <a:xfrm>
          <a:off x="2466709" y="1218094"/>
          <a:ext cx="1738363" cy="1043017"/>
        </a:xfrm>
        <a:prstGeom prst="rect">
          <a:avLst/>
        </a:prstGeom>
        <a:solidFill>
          <a:schemeClr val="accent5">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dirty="0"/>
            <a:t>40 </a:t>
          </a:r>
        </a:p>
        <a:p>
          <a:pPr marL="0" lvl="0" indent="0" algn="ctr" defTabSz="1066800">
            <a:lnSpc>
              <a:spcPct val="90000"/>
            </a:lnSpc>
            <a:spcBef>
              <a:spcPct val="0"/>
            </a:spcBef>
            <a:spcAft>
              <a:spcPts val="0"/>
            </a:spcAft>
            <a:buNone/>
          </a:pPr>
          <a:r>
            <a:rPr lang="en-US" sz="1800" kern="1200" dirty="0"/>
            <a:t>Hyperscalers &amp; CDNs</a:t>
          </a:r>
        </a:p>
      </dsp:txBody>
      <dsp:txXfrm>
        <a:off x="2466709" y="1218094"/>
        <a:ext cx="1738363" cy="1043017"/>
      </dsp:txXfrm>
    </dsp:sp>
    <dsp:sp modelId="{F8AAD4E8-8DCD-420E-9D44-65D9364AD9D1}">
      <dsp:nvSpPr>
        <dsp:cNvPr id="0" name=""/>
        <dsp:cNvSpPr/>
      </dsp:nvSpPr>
      <dsp:spPr>
        <a:xfrm>
          <a:off x="1510609" y="2434948"/>
          <a:ext cx="1738363" cy="1043017"/>
        </a:xfrm>
        <a:prstGeom prst="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dirty="0"/>
            <a:t>6</a:t>
          </a:r>
          <a:r>
            <a:rPr lang="en-US" sz="2300" kern="1200" dirty="0"/>
            <a:t> </a:t>
          </a:r>
        </a:p>
        <a:p>
          <a:pPr marL="0" lvl="0" indent="0" algn="ctr" defTabSz="1066800">
            <a:lnSpc>
              <a:spcPct val="90000"/>
            </a:lnSpc>
            <a:spcBef>
              <a:spcPct val="0"/>
            </a:spcBef>
            <a:spcAft>
              <a:spcPts val="0"/>
            </a:spcAft>
            <a:buNone/>
          </a:pPr>
          <a:r>
            <a:rPr lang="en-US" sz="1800" kern="1200" dirty="0"/>
            <a:t>Upcoming Cables</a:t>
          </a:r>
        </a:p>
      </dsp:txBody>
      <dsp:txXfrm>
        <a:off x="1510609" y="2434948"/>
        <a:ext cx="1738363" cy="1043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C3BF7-44D5-4EEB-B51D-B9B2F57084A8}">
      <dsp:nvSpPr>
        <dsp:cNvPr id="0" name=""/>
        <dsp:cNvSpPr/>
      </dsp:nvSpPr>
      <dsp:spPr>
        <a:xfrm>
          <a:off x="763266" y="0"/>
          <a:ext cx="8650353" cy="13260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5D273-3B41-4C8A-A8A5-A8B659562CE7}">
      <dsp:nvSpPr>
        <dsp:cNvPr id="0" name=""/>
        <dsp:cNvSpPr/>
      </dsp:nvSpPr>
      <dsp:spPr>
        <a:xfrm>
          <a:off x="0" y="397826"/>
          <a:ext cx="3053065" cy="53043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New Cable Boom</a:t>
          </a:r>
        </a:p>
      </dsp:txBody>
      <dsp:txXfrm>
        <a:off x="25894" y="423720"/>
        <a:ext cx="3001277" cy="478647"/>
      </dsp:txXfrm>
    </dsp:sp>
    <dsp:sp modelId="{B78D5184-BF35-451A-BEA4-6F3192B0F2BB}">
      <dsp:nvSpPr>
        <dsp:cNvPr id="0" name=""/>
        <dsp:cNvSpPr/>
      </dsp:nvSpPr>
      <dsp:spPr>
        <a:xfrm>
          <a:off x="3561910" y="397826"/>
          <a:ext cx="3053065" cy="530435"/>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Bandwidth Growth</a:t>
          </a:r>
          <a:endParaRPr lang="en-US" sz="1600" b="0" kern="1200" dirty="0"/>
        </a:p>
      </dsp:txBody>
      <dsp:txXfrm>
        <a:off x="3587804" y="423720"/>
        <a:ext cx="3001277" cy="478647"/>
      </dsp:txXfrm>
    </dsp:sp>
    <dsp:sp modelId="{C0722F9B-E353-4E26-AA9B-6633507CF7D8}">
      <dsp:nvSpPr>
        <dsp:cNvPr id="0" name=""/>
        <dsp:cNvSpPr/>
      </dsp:nvSpPr>
      <dsp:spPr>
        <a:xfrm>
          <a:off x="7123820" y="397826"/>
          <a:ext cx="3053065" cy="530435"/>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Cloud Infrastructure</a:t>
          </a:r>
        </a:p>
      </dsp:txBody>
      <dsp:txXfrm>
        <a:off x="7149714" y="423720"/>
        <a:ext cx="3001277" cy="478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13037-A6FC-485C-B7BD-727B58FF3883}">
      <dsp:nvSpPr>
        <dsp:cNvPr id="0" name=""/>
        <dsp:cNvSpPr/>
      </dsp:nvSpPr>
      <dsp:spPr>
        <a:xfrm>
          <a:off x="2529" y="1725453"/>
          <a:ext cx="2251079" cy="90043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MC1 IBX </a:t>
          </a:r>
          <a:r>
            <a:rPr lang="en-US" sz="2000" b="1" kern="1200" dirty="0">
              <a:solidFill>
                <a:srgbClr val="00A9B0"/>
              </a:solidFill>
            </a:rPr>
            <a:t>2020</a:t>
          </a:r>
        </a:p>
      </dsp:txBody>
      <dsp:txXfrm>
        <a:off x="452745" y="1725453"/>
        <a:ext cx="1350648" cy="900431"/>
      </dsp:txXfrm>
    </dsp:sp>
    <dsp:sp modelId="{295030AE-F3CC-4753-A249-9EED7B679C9F}">
      <dsp:nvSpPr>
        <dsp:cNvPr id="0" name=""/>
        <dsp:cNvSpPr/>
      </dsp:nvSpPr>
      <dsp:spPr>
        <a:xfrm>
          <a:off x="2028500" y="1725453"/>
          <a:ext cx="2251079" cy="90043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1066800">
            <a:lnSpc>
              <a:spcPct val="90000"/>
            </a:lnSpc>
            <a:spcBef>
              <a:spcPct val="0"/>
            </a:spcBef>
            <a:spcAft>
              <a:spcPct val="35000"/>
            </a:spcAft>
            <a:buNone/>
          </a:pPr>
          <a:r>
            <a:rPr lang="en-US" sz="2000" b="1" kern="1200" dirty="0">
              <a:latin typeface="Calibri" panose="020F0502020204030204"/>
              <a:ea typeface="+mn-ea"/>
              <a:cs typeface="+mn-cs"/>
            </a:rPr>
            <a:t>Local Zone </a:t>
          </a:r>
          <a:r>
            <a:rPr lang="en-US" sz="2000" b="1" kern="1200" dirty="0">
              <a:solidFill>
                <a:srgbClr val="00A9B0"/>
              </a:solidFill>
              <a:latin typeface="Calibri" panose="020F0502020204030204"/>
              <a:ea typeface="+mn-ea"/>
              <a:cs typeface="+mn-cs"/>
            </a:rPr>
            <a:t>2023</a:t>
          </a:r>
        </a:p>
      </dsp:txBody>
      <dsp:txXfrm>
        <a:off x="2478716" y="1725453"/>
        <a:ext cx="1350648" cy="900431"/>
      </dsp:txXfrm>
    </dsp:sp>
    <dsp:sp modelId="{3BFFC9B7-4F60-488E-BA09-CF43CC0E5288}">
      <dsp:nvSpPr>
        <dsp:cNvPr id="0" name=""/>
        <dsp:cNvSpPr/>
      </dsp:nvSpPr>
      <dsp:spPr>
        <a:xfrm>
          <a:off x="4054472" y="1725453"/>
          <a:ext cx="2251079" cy="90043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1066800">
            <a:lnSpc>
              <a:spcPct val="90000"/>
            </a:lnSpc>
            <a:spcBef>
              <a:spcPct val="0"/>
            </a:spcBef>
            <a:spcAft>
              <a:spcPts val="0"/>
            </a:spcAft>
            <a:buNone/>
          </a:pPr>
          <a:r>
            <a:rPr lang="en-US" sz="2000" b="1" kern="1200" dirty="0">
              <a:latin typeface="Calibri" panose="020F0502020204030204"/>
              <a:ea typeface="+mn-ea"/>
              <a:cs typeface="+mn-cs"/>
            </a:rPr>
            <a:t>ZOI</a:t>
          </a:r>
          <a:r>
            <a:rPr lang="en-US" sz="2000" kern="1200" dirty="0">
              <a:latin typeface="Calibri" panose="020F0502020204030204"/>
              <a:ea typeface="+mn-ea"/>
              <a:cs typeface="+mn-cs"/>
            </a:rPr>
            <a:t> </a:t>
          </a:r>
        </a:p>
        <a:p>
          <a:pPr marL="0" lvl="0" indent="0" algn="ctr" defTabSz="1066800">
            <a:lnSpc>
              <a:spcPct val="90000"/>
            </a:lnSpc>
            <a:spcBef>
              <a:spcPct val="0"/>
            </a:spcBef>
            <a:spcAft>
              <a:spcPts val="0"/>
            </a:spcAft>
            <a:buNone/>
          </a:pPr>
          <a:r>
            <a:rPr lang="en-US" sz="2000" b="1" kern="1200" dirty="0">
              <a:solidFill>
                <a:srgbClr val="00A9B0"/>
              </a:solidFill>
              <a:latin typeface="Calibri" panose="020F0502020204030204"/>
              <a:ea typeface="+mn-ea"/>
              <a:cs typeface="+mn-cs"/>
            </a:rPr>
            <a:t>2023</a:t>
          </a:r>
        </a:p>
      </dsp:txBody>
      <dsp:txXfrm>
        <a:off x="4504688" y="1725453"/>
        <a:ext cx="1350648" cy="900431"/>
      </dsp:txXfrm>
    </dsp:sp>
    <dsp:sp modelId="{935701F2-E3FE-4FBD-A654-CEBBDB6CC697}">
      <dsp:nvSpPr>
        <dsp:cNvPr id="0" name=""/>
        <dsp:cNvSpPr/>
      </dsp:nvSpPr>
      <dsp:spPr>
        <a:xfrm>
          <a:off x="6080444" y="1725453"/>
          <a:ext cx="2251079" cy="90043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1066800">
            <a:lnSpc>
              <a:spcPct val="90000"/>
            </a:lnSpc>
            <a:spcBef>
              <a:spcPct val="0"/>
            </a:spcBef>
            <a:spcAft>
              <a:spcPct val="35000"/>
            </a:spcAft>
            <a:buNone/>
          </a:pPr>
          <a:r>
            <a:rPr lang="en-US" sz="2000" b="1" kern="1200" dirty="0">
              <a:latin typeface="Calibri" panose="020F0502020204030204"/>
              <a:ea typeface="+mn-ea"/>
              <a:cs typeface="+mn-cs"/>
            </a:rPr>
            <a:t>Oman IX </a:t>
          </a:r>
          <a:r>
            <a:rPr lang="en-US" sz="2000" b="1" kern="1200" dirty="0">
              <a:solidFill>
                <a:srgbClr val="00A9B0"/>
              </a:solidFill>
              <a:latin typeface="Calibri" panose="020F0502020204030204"/>
              <a:ea typeface="+mn-ea"/>
              <a:cs typeface="+mn-cs"/>
            </a:rPr>
            <a:t>2023</a:t>
          </a:r>
        </a:p>
      </dsp:txBody>
      <dsp:txXfrm>
        <a:off x="6530660" y="1725453"/>
        <a:ext cx="1350648" cy="900431"/>
      </dsp:txXfrm>
    </dsp:sp>
    <dsp:sp modelId="{7E5DD24A-076D-42E8-8277-C2EED1AEDB20}">
      <dsp:nvSpPr>
        <dsp:cNvPr id="0" name=""/>
        <dsp:cNvSpPr/>
      </dsp:nvSpPr>
      <dsp:spPr>
        <a:xfrm>
          <a:off x="8106416" y="1725453"/>
          <a:ext cx="2251079" cy="90043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1066800">
            <a:lnSpc>
              <a:spcPct val="90000"/>
            </a:lnSpc>
            <a:spcBef>
              <a:spcPct val="0"/>
            </a:spcBef>
            <a:spcAft>
              <a:spcPct val="35000"/>
            </a:spcAft>
            <a:buNone/>
          </a:pPr>
          <a:r>
            <a:rPr lang="en-US" sz="2000" b="1" kern="1200" dirty="0">
              <a:latin typeface="Calibri" panose="020F0502020204030204"/>
              <a:ea typeface="+mn-ea"/>
              <a:cs typeface="+mn-cs"/>
            </a:rPr>
            <a:t>SN1 IBX </a:t>
          </a:r>
          <a:r>
            <a:rPr lang="en-US" sz="2000" b="1" kern="1200" dirty="0">
              <a:solidFill>
                <a:srgbClr val="00A9B0"/>
              </a:solidFill>
              <a:latin typeface="Calibri" panose="020F0502020204030204"/>
              <a:ea typeface="+mn-ea"/>
              <a:cs typeface="+mn-cs"/>
            </a:rPr>
            <a:t>2024</a:t>
          </a:r>
          <a:r>
            <a:rPr lang="en-US" sz="2000" b="1" kern="1200" dirty="0">
              <a:latin typeface="Calibri" panose="020F0502020204030204"/>
              <a:ea typeface="+mn-ea"/>
              <a:cs typeface="+mn-cs"/>
            </a:rPr>
            <a:t> </a:t>
          </a:r>
        </a:p>
      </dsp:txBody>
      <dsp:txXfrm>
        <a:off x="8556632" y="1725453"/>
        <a:ext cx="1350648" cy="900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374AC-440C-4E25-8B44-AFA019C677E3}">
      <dsp:nvSpPr>
        <dsp:cNvPr id="0" name=""/>
        <dsp:cNvSpPr/>
      </dsp:nvSpPr>
      <dsp:spPr>
        <a:xfrm>
          <a:off x="0" y="277104"/>
          <a:ext cx="776577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97975-2FB8-4476-B4D5-E1CC1B73F053}">
      <dsp:nvSpPr>
        <dsp:cNvPr id="0" name=""/>
        <dsp:cNvSpPr/>
      </dsp:nvSpPr>
      <dsp:spPr>
        <a:xfrm>
          <a:off x="388288" y="40944"/>
          <a:ext cx="5436042" cy="47232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dirty="0"/>
            <a:t>Streamline Application Process</a:t>
          </a:r>
        </a:p>
      </dsp:txBody>
      <dsp:txXfrm>
        <a:off x="411345" y="64001"/>
        <a:ext cx="5389928" cy="426206"/>
      </dsp:txXfrm>
    </dsp:sp>
    <dsp:sp modelId="{4FC0F7A2-C0F6-41C6-9672-CFEEB4DD864B}">
      <dsp:nvSpPr>
        <dsp:cNvPr id="0" name=""/>
        <dsp:cNvSpPr/>
      </dsp:nvSpPr>
      <dsp:spPr>
        <a:xfrm>
          <a:off x="0" y="1002864"/>
          <a:ext cx="776577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5E2BF-5153-4185-8A1E-AE4AF654CE1F}">
      <dsp:nvSpPr>
        <dsp:cNvPr id="0" name=""/>
        <dsp:cNvSpPr/>
      </dsp:nvSpPr>
      <dsp:spPr>
        <a:xfrm>
          <a:off x="388288" y="766704"/>
          <a:ext cx="5436042" cy="47232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dirty="0"/>
            <a:t>Rules &amp; Regulations for Landing &amp; Transiting Cables</a:t>
          </a:r>
        </a:p>
      </dsp:txBody>
      <dsp:txXfrm>
        <a:off x="411345" y="789761"/>
        <a:ext cx="5389928" cy="426206"/>
      </dsp:txXfrm>
    </dsp:sp>
    <dsp:sp modelId="{41318D65-87F4-4468-84C6-0A17D30F8082}">
      <dsp:nvSpPr>
        <dsp:cNvPr id="0" name=""/>
        <dsp:cNvSpPr/>
      </dsp:nvSpPr>
      <dsp:spPr>
        <a:xfrm>
          <a:off x="0" y="1736059"/>
          <a:ext cx="776577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F37EA-EFC2-421C-A209-A8D4DE92E7FA}">
      <dsp:nvSpPr>
        <dsp:cNvPr id="0" name=""/>
        <dsp:cNvSpPr/>
      </dsp:nvSpPr>
      <dsp:spPr>
        <a:xfrm>
          <a:off x="388288" y="1492464"/>
          <a:ext cx="5436042" cy="47232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dirty="0"/>
            <a:t>Timeline for Application Processing</a:t>
          </a:r>
        </a:p>
      </dsp:txBody>
      <dsp:txXfrm>
        <a:off x="411345" y="1515521"/>
        <a:ext cx="5389928" cy="426206"/>
      </dsp:txXfrm>
    </dsp:sp>
    <dsp:sp modelId="{FC62FFBF-4EE3-4D2B-8D27-61CF73464291}">
      <dsp:nvSpPr>
        <dsp:cNvPr id="0" name=""/>
        <dsp:cNvSpPr/>
      </dsp:nvSpPr>
      <dsp:spPr>
        <a:xfrm>
          <a:off x="0" y="2454384"/>
          <a:ext cx="776577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CECC07-5E81-4B26-B403-D45255C15681}">
      <dsp:nvSpPr>
        <dsp:cNvPr id="0" name=""/>
        <dsp:cNvSpPr/>
      </dsp:nvSpPr>
      <dsp:spPr>
        <a:xfrm>
          <a:off x="388288" y="2218224"/>
          <a:ext cx="5436042" cy="4723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dirty="0"/>
            <a:t>Application Fee &amp; Charges</a:t>
          </a:r>
        </a:p>
      </dsp:txBody>
      <dsp:txXfrm>
        <a:off x="411345" y="2241281"/>
        <a:ext cx="5389928" cy="426206"/>
      </dsp:txXfrm>
    </dsp:sp>
    <dsp:sp modelId="{A7EA9E9D-7120-4D6B-80B6-0CB85DB294DC}">
      <dsp:nvSpPr>
        <dsp:cNvPr id="0" name=""/>
        <dsp:cNvSpPr/>
      </dsp:nvSpPr>
      <dsp:spPr>
        <a:xfrm>
          <a:off x="0" y="3180145"/>
          <a:ext cx="776577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5246FE-2E91-4CEC-AC9F-15254B3F918F}">
      <dsp:nvSpPr>
        <dsp:cNvPr id="0" name=""/>
        <dsp:cNvSpPr/>
      </dsp:nvSpPr>
      <dsp:spPr>
        <a:xfrm>
          <a:off x="388288" y="2943984"/>
          <a:ext cx="5436042" cy="4723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dirty="0"/>
            <a:t>Advance Permits for Cable Repair &amp; Maintenance</a:t>
          </a:r>
        </a:p>
      </dsp:txBody>
      <dsp:txXfrm>
        <a:off x="411345" y="2967041"/>
        <a:ext cx="5389928" cy="426206"/>
      </dsp:txXfrm>
    </dsp:sp>
    <dsp:sp modelId="{1AF47952-D0F3-468F-8DCC-99199716BC3E}">
      <dsp:nvSpPr>
        <dsp:cNvPr id="0" name=""/>
        <dsp:cNvSpPr/>
      </dsp:nvSpPr>
      <dsp:spPr>
        <a:xfrm>
          <a:off x="0" y="3905905"/>
          <a:ext cx="776577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1DA35-E830-44BD-8968-48A1EE67913A}">
      <dsp:nvSpPr>
        <dsp:cNvPr id="0" name=""/>
        <dsp:cNvSpPr/>
      </dsp:nvSpPr>
      <dsp:spPr>
        <a:xfrm>
          <a:off x="388288" y="3669745"/>
          <a:ext cx="5436042" cy="472320"/>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prstClr val="white"/>
              </a:solidFill>
              <a:latin typeface="Calibri" panose="020F0502020204030204"/>
              <a:ea typeface="+mn-ea"/>
              <a:cs typeface="+mn-cs"/>
            </a:rPr>
            <a:t>Guidelines for Cable Protection</a:t>
          </a:r>
        </a:p>
      </dsp:txBody>
      <dsp:txXfrm>
        <a:off x="411345" y="3692802"/>
        <a:ext cx="5389928"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374AC-440C-4E25-8B44-AFA019C677E3}">
      <dsp:nvSpPr>
        <dsp:cNvPr id="0" name=""/>
        <dsp:cNvSpPr/>
      </dsp:nvSpPr>
      <dsp:spPr>
        <a:xfrm>
          <a:off x="0" y="221417"/>
          <a:ext cx="7765775" cy="327600"/>
        </a:xfrm>
        <a:prstGeom prst="rect">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97975-2FB8-4476-B4D5-E1CC1B73F053}">
      <dsp:nvSpPr>
        <dsp:cNvPr id="0" name=""/>
        <dsp:cNvSpPr/>
      </dsp:nvSpPr>
      <dsp:spPr>
        <a:xfrm>
          <a:off x="388288" y="29537"/>
          <a:ext cx="5436042" cy="383760"/>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a:t>Determine Dominance in the Wholesale Market </a:t>
          </a:r>
          <a:endParaRPr lang="en-US" sz="1400" kern="1200" dirty="0"/>
        </a:p>
      </dsp:txBody>
      <dsp:txXfrm>
        <a:off x="407022" y="48271"/>
        <a:ext cx="5398574" cy="346292"/>
      </dsp:txXfrm>
    </dsp:sp>
    <dsp:sp modelId="{4FC0F7A2-C0F6-41C6-9672-CFEEB4DD864B}">
      <dsp:nvSpPr>
        <dsp:cNvPr id="0" name=""/>
        <dsp:cNvSpPr/>
      </dsp:nvSpPr>
      <dsp:spPr>
        <a:xfrm>
          <a:off x="0" y="811097"/>
          <a:ext cx="7765775" cy="1126125"/>
        </a:xfrm>
        <a:prstGeom prst="rect">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10" tIns="270764" rIns="60271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Access to Passive Infrastructure</a:t>
          </a:r>
          <a:endParaRPr lang="en-US" sz="1200" kern="1200" dirty="0"/>
        </a:p>
        <a:p>
          <a:pPr marL="114300" lvl="1" indent="-114300" algn="l" defTabSz="533400">
            <a:lnSpc>
              <a:spcPct val="90000"/>
            </a:lnSpc>
            <a:spcBef>
              <a:spcPct val="0"/>
            </a:spcBef>
            <a:spcAft>
              <a:spcPct val="15000"/>
            </a:spcAft>
            <a:buChar char="•"/>
          </a:pPr>
          <a:r>
            <a:rPr lang="en-US" sz="1200" kern="1200">
              <a:latin typeface="Calibri" panose="020F0502020204030204"/>
              <a:ea typeface="+mn-ea"/>
              <a:cs typeface="+mn-cs"/>
            </a:rPr>
            <a:t>Dark Fiber (IRU)</a:t>
          </a:r>
          <a:endParaRPr lang="en-US" sz="1200" kern="1200" dirty="0">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a:latin typeface="Calibri" panose="020F0502020204030204"/>
              <a:ea typeface="+mn-ea"/>
              <a:cs typeface="+mn-cs"/>
            </a:rPr>
            <a:t>Virtual Unbundling Local Access (VULA)</a:t>
          </a:r>
          <a:endParaRPr lang="en-US" sz="1200" kern="1200" dirty="0">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a:latin typeface="Calibri" panose="020F0502020204030204"/>
              <a:ea typeface="+mn-ea"/>
              <a:cs typeface="+mn-cs"/>
            </a:rPr>
            <a:t>Cross Connect Links at PoP</a:t>
          </a:r>
          <a:endParaRPr lang="en-US" sz="1200" kern="1200" dirty="0">
            <a:latin typeface="Calibri" panose="020F0502020204030204"/>
            <a:ea typeface="+mn-ea"/>
            <a:cs typeface="+mn-cs"/>
          </a:endParaRPr>
        </a:p>
      </dsp:txBody>
      <dsp:txXfrm>
        <a:off x="0" y="811097"/>
        <a:ext cx="7765775" cy="1126125"/>
      </dsp:txXfrm>
    </dsp:sp>
    <dsp:sp modelId="{18D5E2BF-5153-4185-8A1E-AE4AF654CE1F}">
      <dsp:nvSpPr>
        <dsp:cNvPr id="0" name=""/>
        <dsp:cNvSpPr/>
      </dsp:nvSpPr>
      <dsp:spPr>
        <a:xfrm>
          <a:off x="388288" y="619217"/>
          <a:ext cx="5436042" cy="383760"/>
        </a:xfrm>
        <a:prstGeom prst="round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a:t>Addition of New Services in Reference Offers</a:t>
          </a:r>
          <a:endParaRPr lang="en-US" sz="1400" kern="1200" dirty="0"/>
        </a:p>
      </dsp:txBody>
      <dsp:txXfrm>
        <a:off x="407022" y="637951"/>
        <a:ext cx="5398574" cy="346292"/>
      </dsp:txXfrm>
    </dsp:sp>
    <dsp:sp modelId="{41318D65-87F4-4468-84C6-0A17D30F8082}">
      <dsp:nvSpPr>
        <dsp:cNvPr id="0" name=""/>
        <dsp:cNvSpPr/>
      </dsp:nvSpPr>
      <dsp:spPr>
        <a:xfrm>
          <a:off x="0" y="2205343"/>
          <a:ext cx="7765775" cy="532350"/>
        </a:xfrm>
        <a:prstGeom prst="rect">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10" tIns="270764" rIns="60271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Leased Lines Services &amp; IPLC Offer 1G, 10G, 100G</a:t>
          </a:r>
        </a:p>
      </dsp:txBody>
      <dsp:txXfrm>
        <a:off x="0" y="2205343"/>
        <a:ext cx="7765775" cy="532350"/>
      </dsp:txXfrm>
    </dsp:sp>
    <dsp:sp modelId="{F23F37EA-EFC2-421C-A209-A8D4DE92E7FA}">
      <dsp:nvSpPr>
        <dsp:cNvPr id="0" name=""/>
        <dsp:cNvSpPr/>
      </dsp:nvSpPr>
      <dsp:spPr>
        <a:xfrm>
          <a:off x="388288" y="2007422"/>
          <a:ext cx="5436042" cy="383760"/>
        </a:xfrm>
        <a:prstGeom prst="round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622300">
            <a:lnSpc>
              <a:spcPct val="90000"/>
            </a:lnSpc>
            <a:spcBef>
              <a:spcPct val="0"/>
            </a:spcBef>
            <a:spcAft>
              <a:spcPct val="35000"/>
            </a:spcAft>
            <a:buNone/>
          </a:pPr>
          <a:r>
            <a:rPr lang="en-US" sz="1400" kern="1200"/>
            <a:t>Higher Capacity Options</a:t>
          </a:r>
          <a:endParaRPr lang="en-US" sz="1400" kern="1200" dirty="0"/>
        </a:p>
      </dsp:txBody>
      <dsp:txXfrm>
        <a:off x="407022" y="2026156"/>
        <a:ext cx="5398574" cy="346292"/>
      </dsp:txXfrm>
    </dsp:sp>
    <dsp:sp modelId="{1917B02A-603A-4441-8025-C34A6A908426}">
      <dsp:nvSpPr>
        <dsp:cNvPr id="0" name=""/>
        <dsp:cNvSpPr/>
      </dsp:nvSpPr>
      <dsp:spPr>
        <a:xfrm>
          <a:off x="0" y="2993732"/>
          <a:ext cx="7765775" cy="327600"/>
        </a:xfrm>
        <a:prstGeom prst="rect">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30B1D-0D8A-47D3-85C8-98F248D6E7F0}">
      <dsp:nvSpPr>
        <dsp:cNvPr id="0" name=""/>
        <dsp:cNvSpPr/>
      </dsp:nvSpPr>
      <dsp:spPr>
        <a:xfrm>
          <a:off x="388288" y="2801852"/>
          <a:ext cx="5436042" cy="383760"/>
        </a:xfrm>
        <a:prstGeom prst="round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577850">
            <a:lnSpc>
              <a:spcPct val="90000"/>
            </a:lnSpc>
            <a:spcBef>
              <a:spcPct val="0"/>
            </a:spcBef>
            <a:spcAft>
              <a:spcPct val="35000"/>
            </a:spcAft>
            <a:buNone/>
          </a:pPr>
          <a:r>
            <a:rPr lang="en-US" sz="1300" kern="1200"/>
            <a:t>Review of Wholesale Service Charges</a:t>
          </a:r>
          <a:endParaRPr lang="en-US" sz="1300" kern="1200" dirty="0"/>
        </a:p>
      </dsp:txBody>
      <dsp:txXfrm>
        <a:off x="407022" y="2820586"/>
        <a:ext cx="5398574" cy="346292"/>
      </dsp:txXfrm>
    </dsp:sp>
    <dsp:sp modelId="{AC2C9F74-1327-4806-9A33-C000CD33CE23}">
      <dsp:nvSpPr>
        <dsp:cNvPr id="0" name=""/>
        <dsp:cNvSpPr/>
      </dsp:nvSpPr>
      <dsp:spPr>
        <a:xfrm>
          <a:off x="0" y="3583412"/>
          <a:ext cx="7765775" cy="737100"/>
        </a:xfrm>
        <a:prstGeom prst="rect">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10" tIns="270764" rIns="60271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Improve Performance &amp; Efficiency</a:t>
          </a:r>
        </a:p>
        <a:p>
          <a:pPr marL="114300" lvl="1" indent="-114300" algn="l" defTabSz="533400">
            <a:lnSpc>
              <a:spcPct val="90000"/>
            </a:lnSpc>
            <a:spcBef>
              <a:spcPct val="0"/>
            </a:spcBef>
            <a:spcAft>
              <a:spcPct val="15000"/>
            </a:spcAft>
            <a:buChar char="•"/>
          </a:pPr>
          <a:r>
            <a:rPr lang="en-US" sz="1200" kern="1200" dirty="0"/>
            <a:t>Compensation Measures</a:t>
          </a:r>
        </a:p>
      </dsp:txBody>
      <dsp:txXfrm>
        <a:off x="0" y="3583412"/>
        <a:ext cx="7765775" cy="737100"/>
      </dsp:txXfrm>
    </dsp:sp>
    <dsp:sp modelId="{1BF9EEB2-8D5D-41ED-992B-DD790383DB05}">
      <dsp:nvSpPr>
        <dsp:cNvPr id="0" name=""/>
        <dsp:cNvSpPr/>
      </dsp:nvSpPr>
      <dsp:spPr>
        <a:xfrm>
          <a:off x="388288" y="3391532"/>
          <a:ext cx="5436042" cy="383760"/>
        </a:xfrm>
        <a:prstGeom prst="round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69" tIns="0" rIns="205469" bIns="0" numCol="1" spcCol="1270" anchor="ctr" anchorCtr="0">
          <a:noAutofit/>
        </a:bodyPr>
        <a:lstStyle/>
        <a:p>
          <a:pPr marL="0" lvl="0" indent="0" algn="l" defTabSz="577850">
            <a:lnSpc>
              <a:spcPct val="90000"/>
            </a:lnSpc>
            <a:spcBef>
              <a:spcPct val="0"/>
            </a:spcBef>
            <a:spcAft>
              <a:spcPct val="35000"/>
            </a:spcAft>
            <a:buNone/>
          </a:pPr>
          <a:r>
            <a:rPr lang="en-US" sz="1300" kern="1200"/>
            <a:t>KPIs &amp; SLAs</a:t>
          </a:r>
          <a:endParaRPr lang="en-US" sz="1300" kern="1200" dirty="0"/>
        </a:p>
      </dsp:txBody>
      <dsp:txXfrm>
        <a:off x="407022" y="3410266"/>
        <a:ext cx="5398574" cy="34629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E49B828-031C-40B9-B1D9-E991B3DFD893}" type="datetimeFigureOut">
              <a:rPr lang="en-US" smtClean="0"/>
              <a:t>12/4/2024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ED21501-80AB-48AC-A5F1-4F969B0A1372}" type="slidenum">
              <a:rPr lang="en-US" smtClean="0"/>
              <a:t>‹#›</a:t>
            </a:fld>
            <a:endParaRPr lang="en-US"/>
          </a:p>
        </p:txBody>
      </p:sp>
    </p:spTree>
    <p:extLst>
      <p:ext uri="{BB962C8B-B14F-4D97-AF65-F5344CB8AC3E}">
        <p14:creationId xmlns:p14="http://schemas.microsoft.com/office/powerpoint/2010/main" val="25471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D28949-4B9E-4C52-8558-21085ADF53FB}"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A3DA8B-B6C4-4D56-8229-B5C31F4E4C28}" type="slidenum">
              <a:rPr lang="en-US" smtClean="0"/>
              <a:t>‹#›</a:t>
            </a:fld>
            <a:endParaRPr lang="en-US"/>
          </a:p>
        </p:txBody>
      </p:sp>
    </p:spTree>
    <p:extLst>
      <p:ext uri="{BB962C8B-B14F-4D97-AF65-F5344CB8AC3E}">
        <p14:creationId xmlns:p14="http://schemas.microsoft.com/office/powerpoint/2010/main" val="157548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telegeography.com/telegeography-content-providers-submarine-cable-holdings-list-n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bank.worldbank.org/metadataglossary/world-development-indicators/series/IT.NET.BNDW.PC#:~:text=International%20Internet%20bandwidth%20refers%20to,links%20for%20carrying%20Internet%20traffi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m-ix.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Oman has intelligently positioned itself on the global connectivity map and has all the ingredients of becoming a connectivity hub in the region. </a:t>
            </a:r>
          </a:p>
          <a:p>
            <a:endParaRPr lang="en-US" dirty="0"/>
          </a:p>
          <a:p>
            <a:r>
              <a:rPr lang="en-US" dirty="0"/>
              <a:t>Oman is being increasingly viewed as an emerging player in the global connectivity industry, thanks to its strategic location overlooking the Arabian Sea and the Gulf of Oman which is witnessing significant growth and demand for international connectivity and traffic. </a:t>
            </a:r>
          </a:p>
        </p:txBody>
      </p:sp>
      <p:sp>
        <p:nvSpPr>
          <p:cNvPr id="4" name="Slide Number Placeholder 3"/>
          <p:cNvSpPr>
            <a:spLocks noGrp="1"/>
          </p:cNvSpPr>
          <p:nvPr>
            <p:ph type="sldNum" sz="quarter" idx="5"/>
          </p:nvPr>
        </p:nvSpPr>
        <p:spPr/>
        <p:txBody>
          <a:bodyPr/>
          <a:lstStyle/>
          <a:p>
            <a:fld id="{0FA3DA8B-B6C4-4D56-8229-B5C31F4E4C28}" type="slidenum">
              <a:rPr lang="en-US" smtClean="0"/>
              <a:t>1</a:t>
            </a:fld>
            <a:endParaRPr lang="en-US"/>
          </a:p>
        </p:txBody>
      </p:sp>
    </p:spTree>
    <p:extLst>
      <p:ext uri="{BB962C8B-B14F-4D97-AF65-F5344CB8AC3E}">
        <p14:creationId xmlns:p14="http://schemas.microsoft.com/office/powerpoint/2010/main" val="422448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33333"/>
              </a:solidFill>
              <a:effectLst/>
            </a:endParaRPr>
          </a:p>
        </p:txBody>
      </p:sp>
      <p:sp>
        <p:nvSpPr>
          <p:cNvPr id="4" name="Slide Number Placeholder 3"/>
          <p:cNvSpPr>
            <a:spLocks noGrp="1"/>
          </p:cNvSpPr>
          <p:nvPr>
            <p:ph type="sldNum" sz="quarter" idx="5"/>
          </p:nvPr>
        </p:nvSpPr>
        <p:spPr/>
        <p:txBody>
          <a:bodyPr/>
          <a:lstStyle/>
          <a:p>
            <a:fld id="{0FA3DA8B-B6C4-4D56-8229-B5C31F4E4C28}" type="slidenum">
              <a:rPr lang="en-US" smtClean="0"/>
              <a:t>10</a:t>
            </a:fld>
            <a:endParaRPr lang="en-US"/>
          </a:p>
        </p:txBody>
      </p:sp>
    </p:spTree>
    <p:extLst>
      <p:ext uri="{BB962C8B-B14F-4D97-AF65-F5344CB8AC3E}">
        <p14:creationId xmlns:p14="http://schemas.microsoft.com/office/powerpoint/2010/main" val="298935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https://www.fiberatlantic.com/</a:t>
            </a:r>
          </a:p>
        </p:txBody>
      </p:sp>
      <p:sp>
        <p:nvSpPr>
          <p:cNvPr id="4" name="Slide Number Placeholder 3"/>
          <p:cNvSpPr>
            <a:spLocks noGrp="1"/>
          </p:cNvSpPr>
          <p:nvPr>
            <p:ph type="sldNum" sz="quarter" idx="5"/>
          </p:nvPr>
        </p:nvSpPr>
        <p:spPr/>
        <p:txBody>
          <a:bodyPr/>
          <a:lstStyle/>
          <a:p>
            <a:fld id="{0FA3DA8B-B6C4-4D56-8229-B5C31F4E4C28}" type="slidenum">
              <a:rPr lang="en-US" smtClean="0"/>
              <a:t>2</a:t>
            </a:fld>
            <a:endParaRPr lang="en-US"/>
          </a:p>
        </p:txBody>
      </p:sp>
    </p:spTree>
    <p:extLst>
      <p:ext uri="{BB962C8B-B14F-4D97-AF65-F5344CB8AC3E}">
        <p14:creationId xmlns:p14="http://schemas.microsoft.com/office/powerpoint/2010/main" val="27628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numbers are testament to the trust and confidence of industry players and investors in the eco-system and state-of-the-art infrastructure that Oman offers for international connectivity on competitive basis.   </a:t>
            </a:r>
          </a:p>
        </p:txBody>
      </p:sp>
      <p:sp>
        <p:nvSpPr>
          <p:cNvPr id="4" name="Slide Number Placeholder 3"/>
          <p:cNvSpPr>
            <a:spLocks noGrp="1"/>
          </p:cNvSpPr>
          <p:nvPr>
            <p:ph type="sldNum" sz="quarter" idx="5"/>
          </p:nvPr>
        </p:nvSpPr>
        <p:spPr/>
        <p:txBody>
          <a:bodyPr/>
          <a:lstStyle/>
          <a:p>
            <a:fld id="{0FA3DA8B-B6C4-4D56-8229-B5C31F4E4C28}" type="slidenum">
              <a:rPr lang="en-US" smtClean="0"/>
              <a:t>3</a:t>
            </a:fld>
            <a:endParaRPr lang="en-US"/>
          </a:p>
        </p:txBody>
      </p:sp>
    </p:spTree>
    <p:extLst>
      <p:ext uri="{BB962C8B-B14F-4D97-AF65-F5344CB8AC3E}">
        <p14:creationId xmlns:p14="http://schemas.microsoft.com/office/powerpoint/2010/main" val="28364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https://submarine-cable-map-2024.telegeography.com/</a:t>
            </a:r>
          </a:p>
          <a:p>
            <a:endParaRPr lang="en-US" dirty="0"/>
          </a:p>
          <a:p>
            <a:r>
              <a:rPr lang="en-US" dirty="0"/>
              <a:t>https://tech.facebook.com/engineering/2022/2/economic-impact-subsea-cables/</a:t>
            </a:r>
          </a:p>
        </p:txBody>
      </p:sp>
      <p:sp>
        <p:nvSpPr>
          <p:cNvPr id="4" name="Slide Number Placeholder 3"/>
          <p:cNvSpPr>
            <a:spLocks noGrp="1"/>
          </p:cNvSpPr>
          <p:nvPr>
            <p:ph type="sldNum" sz="quarter" idx="5"/>
          </p:nvPr>
        </p:nvSpPr>
        <p:spPr/>
        <p:txBody>
          <a:bodyPr/>
          <a:lstStyle/>
          <a:p>
            <a:fld id="{0FA3DA8B-B6C4-4D56-8229-B5C31F4E4C28}" type="slidenum">
              <a:rPr lang="en-US" smtClean="0"/>
              <a:t>4</a:t>
            </a:fld>
            <a:endParaRPr lang="en-US"/>
          </a:p>
        </p:txBody>
      </p:sp>
    </p:spTree>
    <p:extLst>
      <p:ext uri="{BB962C8B-B14F-4D97-AF65-F5344CB8AC3E}">
        <p14:creationId xmlns:p14="http://schemas.microsoft.com/office/powerpoint/2010/main" val="33483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F586C-36A1-9125-5A24-51B47179A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D5D81-26FB-D258-FDE9-787509338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B3039-33B2-7BBD-703E-AD49FAA5D0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https://www.linkedin.com/pulse/nni-5g-roaming-from-ipx-ixp-abu-hayat-khan/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A (Refreshed) List of Content Providers' Submarine Cable Holdings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https://www.kentik.com/kentipedia/what-is-internet-peering/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https://www.arelion.com/knowledge-hub/what-is-guides/what-is-the-internet-backbone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Internet peering is a connection between two IP networks that allow traffic to flow from sources in either of the networks to destinations in the other without allowing traffic to flow to destinations traversing the peer—or in other words, to travel via the 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Peering is configured using BGP (Border Gateway Protocol) which exchanges routing information between two systems, defined by their Autonomous System Numbers (ASNs). The configuration of BGP on both sides of the connection determines whether the connection is a “peering” or an “internet access/transit” type of connection.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C3E672D-17C4-24E9-5641-C6AE7D24FE06}"/>
              </a:ext>
            </a:extLst>
          </p:cNvPr>
          <p:cNvSpPr>
            <a:spLocks noGrp="1"/>
          </p:cNvSpPr>
          <p:nvPr>
            <p:ph type="sldNum" sz="quarter" idx="5"/>
          </p:nvPr>
        </p:nvSpPr>
        <p:spPr/>
        <p:txBody>
          <a:bodyPr/>
          <a:lstStyle/>
          <a:p>
            <a:fld id="{0FA3DA8B-B6C4-4D56-8229-B5C31F4E4C28}" type="slidenum">
              <a:rPr lang="en-US" smtClean="0"/>
              <a:t>5</a:t>
            </a:fld>
            <a:endParaRPr lang="en-US"/>
          </a:p>
        </p:txBody>
      </p:sp>
    </p:spTree>
    <p:extLst>
      <p:ext uri="{BB962C8B-B14F-4D97-AF65-F5344CB8AC3E}">
        <p14:creationId xmlns:p14="http://schemas.microsoft.com/office/powerpoint/2010/main" val="91947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F586C-36A1-9125-5A24-51B47179A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D5D81-26FB-D258-FDE9-787509338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B3039-33B2-7BBD-703E-AD49FAA5D0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effectLst/>
              </a:rPr>
              <a:t>International Internet bandwidth refers to the total used capacity of international Internet bandwidth, in bits per second per Internet user. Used international Internet bandwidth refers to the average traffic load (expressed in Mbit/s) of international fiber-optic cables and radio links for carrying Internet traffic.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Glossary | </a:t>
            </a:r>
            <a:r>
              <a:rPr lang="en-US" dirty="0" err="1">
                <a:hlinkClick r:id="rId3"/>
              </a:rPr>
              <a:t>DataBank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C3E672D-17C4-24E9-5641-C6AE7D24FE06}"/>
              </a:ext>
            </a:extLst>
          </p:cNvPr>
          <p:cNvSpPr>
            <a:spLocks noGrp="1"/>
          </p:cNvSpPr>
          <p:nvPr>
            <p:ph type="sldNum" sz="quarter" idx="5"/>
          </p:nvPr>
        </p:nvSpPr>
        <p:spPr/>
        <p:txBody>
          <a:bodyPr/>
          <a:lstStyle/>
          <a:p>
            <a:fld id="{0FA3DA8B-B6C4-4D56-8229-B5C31F4E4C28}" type="slidenum">
              <a:rPr lang="en-US" smtClean="0"/>
              <a:t>6</a:t>
            </a:fld>
            <a:endParaRPr lang="en-US"/>
          </a:p>
        </p:txBody>
      </p:sp>
    </p:spTree>
    <p:extLst>
      <p:ext uri="{BB962C8B-B14F-4D97-AF65-F5344CB8AC3E}">
        <p14:creationId xmlns:p14="http://schemas.microsoft.com/office/powerpoint/2010/main" val="207783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https://www.equinix.com/data-centers/europe-colocation/oman-colocation/muscat-data-centers</a:t>
            </a:r>
          </a:p>
          <a:p>
            <a:endParaRPr lang="en-US" dirty="0"/>
          </a:p>
          <a:p>
            <a:r>
              <a:rPr lang="en-US" dirty="0"/>
              <a:t>https://aws.amazon.com/about-aws/whats-new/2023/03/aws-direct-connect-muscat-oman/</a:t>
            </a:r>
          </a:p>
          <a:p>
            <a:endParaRPr lang="en-US" dirty="0"/>
          </a:p>
          <a:p>
            <a:r>
              <a:rPr lang="en-US" dirty="0">
                <a:hlinkClick r:id="rId3"/>
              </a:rPr>
              <a:t>om-ix.com</a:t>
            </a:r>
            <a:endParaRPr lang="en-US" dirty="0"/>
          </a:p>
          <a:p>
            <a:endParaRPr lang="en-US" dirty="0">
              <a:solidFill>
                <a:srgbClr val="333333"/>
              </a:solidFill>
              <a:effectLst/>
            </a:endParaRPr>
          </a:p>
          <a:p>
            <a:r>
              <a:rPr lang="en-US" dirty="0">
                <a:solidFill>
                  <a:srgbClr val="333333"/>
                </a:solidFill>
                <a:effectLst/>
              </a:rPr>
              <a:t>https://www.arelion.com/</a:t>
            </a:r>
          </a:p>
          <a:p>
            <a:endParaRPr lang="en-US" dirty="0">
              <a:solidFill>
                <a:srgbClr val="333333"/>
              </a:solidFill>
              <a:effectLst/>
            </a:endParaRPr>
          </a:p>
        </p:txBody>
      </p:sp>
      <p:sp>
        <p:nvSpPr>
          <p:cNvPr id="4" name="Slide Number Placeholder 3"/>
          <p:cNvSpPr>
            <a:spLocks noGrp="1"/>
          </p:cNvSpPr>
          <p:nvPr>
            <p:ph type="sldNum" sz="quarter" idx="5"/>
          </p:nvPr>
        </p:nvSpPr>
        <p:spPr/>
        <p:txBody>
          <a:bodyPr/>
          <a:lstStyle/>
          <a:p>
            <a:fld id="{0FA3DA8B-B6C4-4D56-8229-B5C31F4E4C28}" type="slidenum">
              <a:rPr lang="en-US" smtClean="0"/>
              <a:t>7</a:t>
            </a:fld>
            <a:endParaRPr lang="en-US"/>
          </a:p>
        </p:txBody>
      </p:sp>
    </p:spTree>
    <p:extLst>
      <p:ext uri="{BB962C8B-B14F-4D97-AF65-F5344CB8AC3E}">
        <p14:creationId xmlns:p14="http://schemas.microsoft.com/office/powerpoint/2010/main" val="88155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DA8B-B6C4-4D56-8229-B5C31F4E4C28}" type="slidenum">
              <a:rPr lang="en-US" smtClean="0"/>
              <a:t>8</a:t>
            </a:fld>
            <a:endParaRPr lang="en-US"/>
          </a:p>
        </p:txBody>
      </p:sp>
    </p:spTree>
    <p:extLst>
      <p:ext uri="{BB962C8B-B14F-4D97-AF65-F5344CB8AC3E}">
        <p14:creationId xmlns:p14="http://schemas.microsoft.com/office/powerpoint/2010/main" val="74663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DA8B-B6C4-4D56-8229-B5C31F4E4C28}" type="slidenum">
              <a:rPr lang="en-US" smtClean="0"/>
              <a:t>9</a:t>
            </a:fld>
            <a:endParaRPr lang="en-US"/>
          </a:p>
        </p:txBody>
      </p:sp>
    </p:spTree>
    <p:extLst>
      <p:ext uri="{BB962C8B-B14F-4D97-AF65-F5344CB8AC3E}">
        <p14:creationId xmlns:p14="http://schemas.microsoft.com/office/powerpoint/2010/main" val="18060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636764" y="2351056"/>
            <a:ext cx="6629509" cy="1933222"/>
          </a:xfrm>
          <a:prstGeom prst="rect">
            <a:avLst/>
          </a:prstGeom>
          <a:noFill/>
        </p:spPr>
        <p:txBody>
          <a:bodyPr wrap="square" rtlCol="0" anchor="ctr">
            <a:spAutoFit/>
          </a:bodyPr>
          <a:lstStyle>
            <a:lvl1pPr algn="ctr">
              <a:defRPr lang="ar-OM" sz="6646">
                <a:solidFill>
                  <a:srgbClr val="000E88"/>
                </a:solidFill>
                <a:latin typeface="Arial" panose="020B0604020202020204" pitchFamily="34" charset="0"/>
                <a:ea typeface="Arial" panose="020B0604020202020204" pitchFamily="34" charset="0"/>
                <a:cs typeface="Arial" panose="020B0604020202020204" pitchFamily="34" charset="0"/>
              </a:defRPr>
            </a:lvl1pPr>
          </a:lstStyle>
          <a:p>
            <a:pPr marL="0" lvl="0" algn="ctr" defTabSz="1125444" rtl="1"/>
            <a:r>
              <a:rPr lang="en-US" dirty="0"/>
              <a:t>Click to edit Master title style</a:t>
            </a:r>
            <a:endParaRPr lang="ar-OM" dirty="0"/>
          </a:p>
        </p:txBody>
      </p:sp>
    </p:spTree>
    <p:extLst>
      <p:ext uri="{BB962C8B-B14F-4D97-AF65-F5344CB8AC3E}">
        <p14:creationId xmlns:p14="http://schemas.microsoft.com/office/powerpoint/2010/main" val="379510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95866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01634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17436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8633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4915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21181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5250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المحتوى">
    <p:spTree>
      <p:nvGrpSpPr>
        <p:cNvPr id="1" name=""/>
        <p:cNvGrpSpPr/>
        <p:nvPr/>
      </p:nvGrpSpPr>
      <p:grpSpPr>
        <a:xfrm>
          <a:off x="0" y="0"/>
          <a:ext cx="0" cy="0"/>
          <a:chOff x="0" y="0"/>
          <a:chExt cx="0" cy="0"/>
        </a:xfrm>
      </p:grpSpPr>
      <p:sp>
        <p:nvSpPr>
          <p:cNvPr id="5" name="Title Placeholder 19"/>
          <p:cNvSpPr>
            <a:spLocks noGrp="1"/>
          </p:cNvSpPr>
          <p:nvPr>
            <p:ph type="title"/>
          </p:nvPr>
        </p:nvSpPr>
        <p:spPr>
          <a:xfrm>
            <a:off x="838201" y="600076"/>
            <a:ext cx="10515600" cy="549275"/>
          </a:xfrm>
          <a:prstGeom prst="roundRect">
            <a:avLst>
              <a:gd name="adj" fmla="val 50000"/>
            </a:avLst>
          </a:prstGeom>
          <a:gradFill>
            <a:gsLst>
              <a:gs pos="100000">
                <a:srgbClr val="000D88"/>
              </a:gs>
              <a:gs pos="80000">
                <a:srgbClr val="0271AB"/>
              </a:gs>
              <a:gs pos="60000">
                <a:srgbClr val="1399A4"/>
              </a:gs>
              <a:gs pos="30000">
                <a:srgbClr val="25AFA1"/>
              </a:gs>
              <a:gs pos="0">
                <a:srgbClr val="50E89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r" rtl="1">
              <a:defRPr>
                <a:latin typeface="Arial" panose="020B0604020202020204" pitchFamily="34" charset="0"/>
                <a:cs typeface="Arial" panose="020B0604020202020204" pitchFamily="34" charset="0"/>
              </a:defRPr>
            </a:lvl1pPr>
          </a:lstStyle>
          <a:p>
            <a:pPr marL="0" lvl="0" algn="r" rtl="1"/>
            <a:r>
              <a:rPr lang="en-US" dirty="0"/>
              <a:t>Click to edit Master title style</a:t>
            </a:r>
          </a:p>
        </p:txBody>
      </p:sp>
      <p:sp>
        <p:nvSpPr>
          <p:cNvPr id="6" name="Text Placeholder 20"/>
          <p:cNvSpPr>
            <a:spLocks noGrp="1"/>
          </p:cNvSpPr>
          <p:nvPr>
            <p:ph idx="1"/>
          </p:nvPr>
        </p:nvSpPr>
        <p:spPr>
          <a:xfrm>
            <a:off x="994509" y="1304925"/>
            <a:ext cx="10359292" cy="4351338"/>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B4F398D4-2247-EA47-96D3-ACCA43F760ED}"/>
              </a:ext>
            </a:extLst>
          </p:cNvPr>
          <p:cNvSpPr>
            <a:spLocks noGrp="1"/>
          </p:cNvSpPr>
          <p:nvPr>
            <p:ph type="sldNum" sz="quarter" idx="4"/>
          </p:nvPr>
        </p:nvSpPr>
        <p:spPr>
          <a:xfrm>
            <a:off x="11353801" y="6312416"/>
            <a:ext cx="838199" cy="321488"/>
          </a:xfrm>
          <a:prstGeom prst="rect">
            <a:avLst/>
          </a:prstGeom>
        </p:spPr>
        <p:txBody>
          <a:bodyPr/>
          <a:lstStyle>
            <a:lvl1pPr>
              <a:defRPr>
                <a:latin typeface="Arial" panose="020B0604020202020204" pitchFamily="34" charset="0"/>
                <a:cs typeface="Arial" panose="020B0604020202020204" pitchFamily="34" charset="0"/>
              </a:defRPr>
            </a:lvl1pPr>
          </a:lstStyle>
          <a:p>
            <a:fld id="{AB6D328A-C154-43CA-9A53-A18CF2E3C8AC}" type="slidenum">
              <a:rPr lang="en-US" smtClean="0"/>
              <a:pPr/>
              <a:t>‹#›</a:t>
            </a:fld>
            <a:endParaRPr lang="en-US" dirty="0"/>
          </a:p>
        </p:txBody>
      </p:sp>
      <p:pic>
        <p:nvPicPr>
          <p:cNvPr id="8" name="Picture 7">
            <a:extLst>
              <a:ext uri="{FF2B5EF4-FFF2-40B4-BE49-F238E27FC236}">
                <a16:creationId xmlns:a16="http://schemas.microsoft.com/office/drawing/2014/main" id="{E31F8AC1-A982-1D4F-9FE5-EF189010DDA3}"/>
              </a:ext>
            </a:extLst>
          </p:cNvPr>
          <p:cNvPicPr>
            <a:picLocks noChangeAspect="1"/>
          </p:cNvPicPr>
          <p:nvPr userDrawn="1"/>
        </p:nvPicPr>
        <p:blipFill rotWithShape="1">
          <a:blip r:embed="rId2" cstate="hq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5723" b="44587"/>
          <a:stretch/>
        </p:blipFill>
        <p:spPr>
          <a:xfrm>
            <a:off x="9182129" y="6424198"/>
            <a:ext cx="2095472" cy="241457"/>
          </a:xfrm>
          <a:prstGeom prst="rect">
            <a:avLst/>
          </a:prstGeom>
        </p:spPr>
      </p:pic>
    </p:spTree>
    <p:extLst>
      <p:ext uri="{BB962C8B-B14F-4D97-AF65-F5344CB8AC3E}">
        <p14:creationId xmlns:p14="http://schemas.microsoft.com/office/powerpoint/2010/main" val="353524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202522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262787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Title Placeholder 19"/>
          <p:cNvSpPr>
            <a:spLocks noGrp="1"/>
          </p:cNvSpPr>
          <p:nvPr>
            <p:ph type="title"/>
          </p:nvPr>
        </p:nvSpPr>
        <p:spPr>
          <a:xfrm>
            <a:off x="838201" y="600076"/>
            <a:ext cx="10515600" cy="549275"/>
          </a:xfrm>
          <a:prstGeom prst="roundRect">
            <a:avLst>
              <a:gd name="adj" fmla="val 50000"/>
            </a:avLst>
          </a:prstGeom>
          <a:gradFill flip="none" rotWithShape="1">
            <a:gsLst>
              <a:gs pos="100000">
                <a:srgbClr val="000D88"/>
              </a:gs>
              <a:gs pos="80000">
                <a:srgbClr val="0271AB"/>
              </a:gs>
              <a:gs pos="60000">
                <a:srgbClr val="1399A4"/>
              </a:gs>
              <a:gs pos="30000">
                <a:srgbClr val="25AFA1"/>
              </a:gs>
              <a:gs pos="0">
                <a:srgbClr val="50E8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rtl="0">
              <a:defRPr>
                <a:latin typeface="Arial" panose="020B0604020202020204" pitchFamily="34" charset="0"/>
                <a:cs typeface="Arial" panose="020B0604020202020204" pitchFamily="34" charset="0"/>
              </a:defRPr>
            </a:lvl1pPr>
          </a:lstStyle>
          <a:p>
            <a:pPr marL="0" lvl="0" algn="r" rtl="1"/>
            <a:r>
              <a:rPr lang="en-US" dirty="0"/>
              <a:t>Click to edit Master title style</a:t>
            </a:r>
          </a:p>
        </p:txBody>
      </p:sp>
      <p:sp>
        <p:nvSpPr>
          <p:cNvPr id="6" name="Text Placeholder 20"/>
          <p:cNvSpPr>
            <a:spLocks noGrp="1"/>
          </p:cNvSpPr>
          <p:nvPr>
            <p:ph idx="1"/>
          </p:nvPr>
        </p:nvSpPr>
        <p:spPr>
          <a:xfrm>
            <a:off x="994509" y="1304925"/>
            <a:ext cx="10359292" cy="4351338"/>
          </a:xfrm>
          <a:prstGeom prst="rect">
            <a:avLst/>
          </a:prstGeom>
        </p:spPr>
        <p:txBody>
          <a:bodyPr vert="horz" lIns="91440" tIns="45720" rIns="91440" bIns="45720" rtlCol="0">
            <a:normAutofit/>
          </a:bodyPr>
          <a:lstStyle>
            <a:lvl1pPr algn="l" rtl="0">
              <a:defRPr>
                <a:latin typeface="Arial" panose="020B0604020202020204" pitchFamily="34" charset="0"/>
                <a:cs typeface="Arial" panose="020B0604020202020204" pitchFamily="34" charset="0"/>
              </a:defRPr>
            </a:lvl1pPr>
            <a:lvl2pPr algn="l" rtl="0">
              <a:defRPr>
                <a:latin typeface="Arial" panose="020B0604020202020204" pitchFamily="34" charset="0"/>
                <a:cs typeface="Arial" panose="020B0604020202020204" pitchFamily="34" charset="0"/>
              </a:defRPr>
            </a:lvl2pPr>
            <a:lvl3pPr algn="l" rtl="0">
              <a:defRPr>
                <a:latin typeface="Arial" panose="020B0604020202020204" pitchFamily="34" charset="0"/>
                <a:cs typeface="Arial" panose="020B0604020202020204" pitchFamily="34" charset="0"/>
              </a:defRPr>
            </a:lvl3pPr>
            <a:lvl4pPr algn="l" rtl="0">
              <a:defRPr>
                <a:latin typeface="Arial" panose="020B0604020202020204" pitchFamily="34" charset="0"/>
                <a:cs typeface="Arial" panose="020B0604020202020204" pitchFamily="34" charset="0"/>
              </a:defRPr>
            </a:lvl4pPr>
            <a:lvl5pPr algn="l" rtl="0">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B4F398D4-2247-EA47-96D3-ACCA43F760ED}"/>
              </a:ext>
            </a:extLst>
          </p:cNvPr>
          <p:cNvSpPr>
            <a:spLocks noGrp="1"/>
          </p:cNvSpPr>
          <p:nvPr>
            <p:ph type="sldNum" sz="quarter" idx="4"/>
          </p:nvPr>
        </p:nvSpPr>
        <p:spPr>
          <a:xfrm>
            <a:off x="11353801" y="6312416"/>
            <a:ext cx="838199" cy="321488"/>
          </a:xfrm>
          <a:prstGeom prst="rect">
            <a:avLst/>
          </a:prstGeom>
        </p:spPr>
        <p:txBody>
          <a:bodyPr/>
          <a:lstStyle>
            <a:lvl1pPr>
              <a:defRPr>
                <a:latin typeface="Arial" panose="020B0604020202020204" pitchFamily="34" charset="0"/>
                <a:cs typeface="Arial" panose="020B0604020202020204" pitchFamily="34" charset="0"/>
              </a:defRPr>
            </a:lvl1pPr>
          </a:lstStyle>
          <a:p>
            <a:fld id="{AB6D328A-C154-43CA-9A53-A18CF2E3C8AC}" type="slidenum">
              <a:rPr lang="en-US" smtClean="0"/>
              <a:pPr/>
              <a:t>‹#›</a:t>
            </a:fld>
            <a:endParaRPr lang="en-US" dirty="0"/>
          </a:p>
        </p:txBody>
      </p:sp>
      <p:pic>
        <p:nvPicPr>
          <p:cNvPr id="7" name="Picture 6">
            <a:extLst>
              <a:ext uri="{FF2B5EF4-FFF2-40B4-BE49-F238E27FC236}">
                <a16:creationId xmlns:a16="http://schemas.microsoft.com/office/drawing/2014/main" id="{E31F8AC1-A982-1D4F-9FE5-EF189010DDA3}"/>
              </a:ext>
            </a:extLst>
          </p:cNvPr>
          <p:cNvPicPr>
            <a:picLocks noChangeAspect="1"/>
          </p:cNvPicPr>
          <p:nvPr userDrawn="1"/>
        </p:nvPicPr>
        <p:blipFill rotWithShape="1">
          <a:blip r:embed="rId2" cstate="hq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5723" b="44587"/>
          <a:stretch/>
        </p:blipFill>
        <p:spPr>
          <a:xfrm>
            <a:off x="9182129" y="6424198"/>
            <a:ext cx="2095472" cy="241457"/>
          </a:xfrm>
          <a:prstGeom prst="rect">
            <a:avLst/>
          </a:prstGeom>
        </p:spPr>
      </p:pic>
    </p:spTree>
    <p:extLst>
      <p:ext uri="{BB962C8B-B14F-4D97-AF65-F5344CB8AC3E}">
        <p14:creationId xmlns:p14="http://schemas.microsoft.com/office/powerpoint/2010/main" val="113120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58369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831742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34888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32870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166944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799726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052703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582561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64612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itle Placeholder 19"/>
          <p:cNvSpPr>
            <a:spLocks noGrp="1"/>
          </p:cNvSpPr>
          <p:nvPr>
            <p:ph type="title"/>
          </p:nvPr>
        </p:nvSpPr>
        <p:spPr>
          <a:xfrm>
            <a:off x="838201" y="600076"/>
            <a:ext cx="10515600" cy="549275"/>
          </a:xfrm>
          <a:prstGeom prst="roundRect">
            <a:avLst>
              <a:gd name="adj" fmla="val 50000"/>
            </a:avLst>
          </a:prstGeom>
          <a:gradFill flip="none" rotWithShape="1">
            <a:gsLst>
              <a:gs pos="100000">
                <a:srgbClr val="000D88"/>
              </a:gs>
              <a:gs pos="80000">
                <a:srgbClr val="0271AB"/>
              </a:gs>
              <a:gs pos="60000">
                <a:srgbClr val="1399A4"/>
              </a:gs>
              <a:gs pos="30000">
                <a:srgbClr val="25AFA1"/>
              </a:gs>
              <a:gs pos="0">
                <a:srgbClr val="50E8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rtl="0">
              <a:defRPr>
                <a:latin typeface="Arial" panose="020B0604020202020204" pitchFamily="34" charset="0"/>
                <a:cs typeface="Arial" panose="020B0604020202020204" pitchFamily="34" charset="0"/>
              </a:defRPr>
            </a:lvl1pPr>
          </a:lstStyle>
          <a:p>
            <a:pPr marL="0" lvl="0" algn="r" rtl="1"/>
            <a:r>
              <a:rPr lang="en-US" dirty="0"/>
              <a:t>Click to edit Master title style</a:t>
            </a:r>
          </a:p>
        </p:txBody>
      </p:sp>
      <p:sp>
        <p:nvSpPr>
          <p:cNvPr id="6" name="Text Placeholder 20"/>
          <p:cNvSpPr>
            <a:spLocks noGrp="1"/>
          </p:cNvSpPr>
          <p:nvPr>
            <p:ph idx="1"/>
          </p:nvPr>
        </p:nvSpPr>
        <p:spPr>
          <a:xfrm>
            <a:off x="994509" y="1304925"/>
            <a:ext cx="10359292" cy="4351338"/>
          </a:xfrm>
          <a:prstGeom prst="rect">
            <a:avLst/>
          </a:prstGeom>
        </p:spPr>
        <p:txBody>
          <a:bodyPr vert="horz" lIns="91440" tIns="45720" rIns="91440" bIns="45720" rtlCol="0">
            <a:normAutofit/>
          </a:bodyPr>
          <a:lstStyle>
            <a:lvl1pPr algn="l" rtl="0">
              <a:defRPr>
                <a:latin typeface="Arial" panose="020B0604020202020204" pitchFamily="34" charset="0"/>
                <a:cs typeface="Arial" panose="020B0604020202020204" pitchFamily="34" charset="0"/>
              </a:defRPr>
            </a:lvl1pPr>
            <a:lvl2pPr algn="l" rtl="0">
              <a:defRPr>
                <a:latin typeface="Arial" panose="020B0604020202020204" pitchFamily="34" charset="0"/>
                <a:cs typeface="Arial" panose="020B0604020202020204" pitchFamily="34" charset="0"/>
              </a:defRPr>
            </a:lvl2pPr>
            <a:lvl3pPr algn="l" rtl="0">
              <a:defRPr>
                <a:latin typeface="Arial" panose="020B0604020202020204" pitchFamily="34" charset="0"/>
                <a:cs typeface="Arial" panose="020B0604020202020204" pitchFamily="34" charset="0"/>
              </a:defRPr>
            </a:lvl3pPr>
            <a:lvl4pPr algn="l" rtl="0">
              <a:defRPr>
                <a:latin typeface="Arial" panose="020B0604020202020204" pitchFamily="34" charset="0"/>
                <a:cs typeface="Arial" panose="020B0604020202020204" pitchFamily="34" charset="0"/>
              </a:defRPr>
            </a:lvl4pPr>
            <a:lvl5pPr algn="l" rtl="0">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B4F398D4-2247-EA47-96D3-ACCA43F760ED}"/>
              </a:ext>
            </a:extLst>
          </p:cNvPr>
          <p:cNvSpPr>
            <a:spLocks noGrp="1"/>
          </p:cNvSpPr>
          <p:nvPr>
            <p:ph type="sldNum" sz="quarter" idx="4"/>
          </p:nvPr>
        </p:nvSpPr>
        <p:spPr>
          <a:xfrm>
            <a:off x="11353801" y="6312416"/>
            <a:ext cx="838199" cy="321488"/>
          </a:xfrm>
          <a:prstGeom prst="rect">
            <a:avLst/>
          </a:prstGeom>
        </p:spPr>
        <p:txBody>
          <a:bodyPr/>
          <a:lstStyle>
            <a:lvl1pPr>
              <a:defRPr>
                <a:latin typeface="Arial" panose="020B0604020202020204" pitchFamily="34" charset="0"/>
                <a:cs typeface="Arial" panose="020B0604020202020204" pitchFamily="34" charset="0"/>
              </a:defRPr>
            </a:lvl1pPr>
          </a:lstStyle>
          <a:p>
            <a:fld id="{AB6D328A-C154-43CA-9A53-A18CF2E3C8AC}" type="slidenum">
              <a:rPr lang="en-US" smtClean="0"/>
              <a:pPr/>
              <a:t>‹#›</a:t>
            </a:fld>
            <a:endParaRPr lang="en-US" dirty="0"/>
          </a:p>
        </p:txBody>
      </p:sp>
      <p:pic>
        <p:nvPicPr>
          <p:cNvPr id="7" name="Picture 6">
            <a:extLst>
              <a:ext uri="{FF2B5EF4-FFF2-40B4-BE49-F238E27FC236}">
                <a16:creationId xmlns:a16="http://schemas.microsoft.com/office/drawing/2014/main" id="{E31F8AC1-A982-1D4F-9FE5-EF189010DDA3}"/>
              </a:ext>
            </a:extLst>
          </p:cNvPr>
          <p:cNvPicPr>
            <a:picLocks noChangeAspect="1"/>
          </p:cNvPicPr>
          <p:nvPr userDrawn="1"/>
        </p:nvPicPr>
        <p:blipFill rotWithShape="1">
          <a:blip r:embed="rId2" cstate="hq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5723" b="44587"/>
          <a:stretch/>
        </p:blipFill>
        <p:spPr>
          <a:xfrm>
            <a:off x="9182129" y="6424198"/>
            <a:ext cx="2095472" cy="241457"/>
          </a:xfrm>
          <a:prstGeom prst="rect">
            <a:avLst/>
          </a:prstGeom>
        </p:spPr>
      </p:pic>
    </p:spTree>
    <p:extLst>
      <p:ext uri="{BB962C8B-B14F-4D97-AF65-F5344CB8AC3E}">
        <p14:creationId xmlns:p14="http://schemas.microsoft.com/office/powerpoint/2010/main" val="97784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المحتوى">
    <p:spTree>
      <p:nvGrpSpPr>
        <p:cNvPr id="1" name=""/>
        <p:cNvGrpSpPr/>
        <p:nvPr/>
      </p:nvGrpSpPr>
      <p:grpSpPr>
        <a:xfrm>
          <a:off x="0" y="0"/>
          <a:ext cx="0" cy="0"/>
          <a:chOff x="0" y="0"/>
          <a:chExt cx="0" cy="0"/>
        </a:xfrm>
      </p:grpSpPr>
      <p:sp>
        <p:nvSpPr>
          <p:cNvPr id="5" name="Title Placeholder 19"/>
          <p:cNvSpPr>
            <a:spLocks noGrp="1"/>
          </p:cNvSpPr>
          <p:nvPr>
            <p:ph type="title"/>
          </p:nvPr>
        </p:nvSpPr>
        <p:spPr>
          <a:xfrm>
            <a:off x="838201" y="600076"/>
            <a:ext cx="10515600" cy="549275"/>
          </a:xfrm>
          <a:prstGeom prst="roundRect">
            <a:avLst>
              <a:gd name="adj" fmla="val 50000"/>
            </a:avLst>
          </a:prstGeom>
          <a:gradFill>
            <a:gsLst>
              <a:gs pos="100000">
                <a:srgbClr val="000D88"/>
              </a:gs>
              <a:gs pos="80000">
                <a:srgbClr val="0271AB"/>
              </a:gs>
              <a:gs pos="60000">
                <a:srgbClr val="1399A4"/>
              </a:gs>
              <a:gs pos="30000">
                <a:srgbClr val="25AFA1"/>
              </a:gs>
              <a:gs pos="0">
                <a:srgbClr val="50E89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r" rtl="1">
              <a:defRPr>
                <a:latin typeface="Arial" panose="020B0604020202020204" pitchFamily="34" charset="0"/>
                <a:cs typeface="Arial" panose="020B0604020202020204" pitchFamily="34" charset="0"/>
              </a:defRPr>
            </a:lvl1pPr>
          </a:lstStyle>
          <a:p>
            <a:pPr marL="0" lvl="0" algn="r" rtl="1"/>
            <a:r>
              <a:rPr lang="en-US" dirty="0"/>
              <a:t>Click to edit Master title style</a:t>
            </a:r>
          </a:p>
        </p:txBody>
      </p:sp>
      <p:sp>
        <p:nvSpPr>
          <p:cNvPr id="6" name="Text Placeholder 20"/>
          <p:cNvSpPr>
            <a:spLocks noGrp="1"/>
          </p:cNvSpPr>
          <p:nvPr>
            <p:ph idx="1"/>
          </p:nvPr>
        </p:nvSpPr>
        <p:spPr>
          <a:xfrm>
            <a:off x="994509" y="1304925"/>
            <a:ext cx="10359292" cy="4351338"/>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B4F398D4-2247-EA47-96D3-ACCA43F760ED}"/>
              </a:ext>
            </a:extLst>
          </p:cNvPr>
          <p:cNvSpPr>
            <a:spLocks noGrp="1"/>
          </p:cNvSpPr>
          <p:nvPr>
            <p:ph type="sldNum" sz="quarter" idx="4"/>
          </p:nvPr>
        </p:nvSpPr>
        <p:spPr>
          <a:xfrm>
            <a:off x="11353801" y="6312416"/>
            <a:ext cx="838199" cy="321488"/>
          </a:xfrm>
          <a:prstGeom prst="rect">
            <a:avLst/>
          </a:prstGeom>
        </p:spPr>
        <p:txBody>
          <a:bodyPr/>
          <a:lstStyle>
            <a:lvl1pPr>
              <a:defRPr>
                <a:latin typeface="Arial" panose="020B0604020202020204" pitchFamily="34" charset="0"/>
                <a:cs typeface="Arial" panose="020B0604020202020204" pitchFamily="34" charset="0"/>
              </a:defRPr>
            </a:lvl1pPr>
          </a:lstStyle>
          <a:p>
            <a:fld id="{AB6D328A-C154-43CA-9A53-A18CF2E3C8AC}" type="slidenum">
              <a:rPr lang="en-US" smtClean="0"/>
              <a:pPr/>
              <a:t>‹#›</a:t>
            </a:fld>
            <a:endParaRPr lang="en-US" dirty="0"/>
          </a:p>
        </p:txBody>
      </p:sp>
      <p:pic>
        <p:nvPicPr>
          <p:cNvPr id="8" name="Picture 7">
            <a:extLst>
              <a:ext uri="{FF2B5EF4-FFF2-40B4-BE49-F238E27FC236}">
                <a16:creationId xmlns:a16="http://schemas.microsoft.com/office/drawing/2014/main" id="{E31F8AC1-A982-1D4F-9FE5-EF189010DDA3}"/>
              </a:ext>
            </a:extLst>
          </p:cNvPr>
          <p:cNvPicPr>
            <a:picLocks noChangeAspect="1"/>
          </p:cNvPicPr>
          <p:nvPr userDrawn="1"/>
        </p:nvPicPr>
        <p:blipFill rotWithShape="1">
          <a:blip r:embed="rId2" cstate="hq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5723" b="44587"/>
          <a:stretch/>
        </p:blipFill>
        <p:spPr>
          <a:xfrm>
            <a:off x="9182129" y="6424198"/>
            <a:ext cx="2095472" cy="241457"/>
          </a:xfrm>
          <a:prstGeom prst="rect">
            <a:avLst/>
          </a:prstGeom>
        </p:spPr>
      </p:pic>
    </p:spTree>
    <p:extLst>
      <p:ext uri="{BB962C8B-B14F-4D97-AF65-F5344CB8AC3E}">
        <p14:creationId xmlns:p14="http://schemas.microsoft.com/office/powerpoint/2010/main" val="882056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1421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3843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6083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0674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5697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3951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9075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9388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4563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219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شريحة الآخيرة">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6CE9B9-B13C-144F-BF39-2B5540E313E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45723" b="44587"/>
          <a:stretch/>
        </p:blipFill>
        <p:spPr>
          <a:xfrm>
            <a:off x="6174007" y="3508002"/>
            <a:ext cx="3904756" cy="440442"/>
          </a:xfrm>
          <a:prstGeom prst="rect">
            <a:avLst/>
          </a:prstGeom>
        </p:spPr>
      </p:pic>
      <p:pic>
        <p:nvPicPr>
          <p:cNvPr id="3" name="Picture 2">
            <a:extLst>
              <a:ext uri="{FF2B5EF4-FFF2-40B4-BE49-F238E27FC236}">
                <a16:creationId xmlns:a16="http://schemas.microsoft.com/office/drawing/2014/main" id="{41774501-592C-EA46-A4CB-5F030C0DEE4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479" t="33319" r="7851" b="41401"/>
          <a:stretch/>
        </p:blipFill>
        <p:spPr>
          <a:xfrm>
            <a:off x="5595525" y="2623558"/>
            <a:ext cx="4806681" cy="774382"/>
          </a:xfrm>
          <a:prstGeom prst="rect">
            <a:avLst/>
          </a:prstGeom>
        </p:spPr>
      </p:pic>
      <p:pic>
        <p:nvPicPr>
          <p:cNvPr id="4" name="Picture 3">
            <a:extLst>
              <a:ext uri="{FF2B5EF4-FFF2-40B4-BE49-F238E27FC236}">
                <a16:creationId xmlns:a16="http://schemas.microsoft.com/office/drawing/2014/main" id="{E535D77F-DEED-F94D-B071-E79168166BDA}"/>
              </a:ext>
            </a:extLst>
          </p:cNvPr>
          <p:cNvPicPr>
            <a:picLocks noChangeAspect="1"/>
          </p:cNvPicPr>
          <p:nvPr userDrawn="1"/>
        </p:nvPicPr>
        <p:blipFill>
          <a:blip r:embed="rId4"/>
          <a:stretch>
            <a:fillRect/>
          </a:stretch>
        </p:blipFill>
        <p:spPr>
          <a:xfrm>
            <a:off x="1778656" y="2512464"/>
            <a:ext cx="2426375" cy="1435980"/>
          </a:xfrm>
          <a:prstGeom prst="rect">
            <a:avLst/>
          </a:prstGeom>
        </p:spPr>
      </p:pic>
    </p:spTree>
    <p:extLst>
      <p:ext uri="{BB962C8B-B14F-4D97-AF65-F5344CB8AC3E}">
        <p14:creationId xmlns:p14="http://schemas.microsoft.com/office/powerpoint/2010/main" val="4256164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1183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6" name="TextBox 5"/>
          <p:cNvSpPr txBox="1"/>
          <p:nvPr userDrawn="1"/>
        </p:nvSpPr>
        <p:spPr>
          <a:xfrm>
            <a:off x="2187722" y="2431515"/>
            <a:ext cx="5048593" cy="1228798"/>
          </a:xfrm>
          <a:prstGeom prst="rect">
            <a:avLst/>
          </a:prstGeom>
          <a:noFill/>
        </p:spPr>
        <p:txBody>
          <a:bodyPr wrap="square" rtlCol="0">
            <a:spAutoFit/>
          </a:bodyPr>
          <a:lstStyle/>
          <a:p>
            <a:r>
              <a:rPr lang="en-US" sz="7385" b="1" dirty="0">
                <a:solidFill>
                  <a:schemeClr val="bg1"/>
                </a:solidFill>
                <a:latin typeface="Arial" panose="020B0604020202020204" pitchFamily="34" charset="0"/>
                <a:cs typeface="Arial" panose="020B0604020202020204" pitchFamily="34" charset="0"/>
              </a:rPr>
              <a:t>Thank you </a:t>
            </a:r>
          </a:p>
        </p:txBody>
      </p:sp>
      <p:pic>
        <p:nvPicPr>
          <p:cNvPr id="7" name="Picture 6">
            <a:extLst>
              <a:ext uri="{FF2B5EF4-FFF2-40B4-BE49-F238E27FC236}">
                <a16:creationId xmlns:a16="http://schemas.microsoft.com/office/drawing/2014/main" id="{E535D77F-DEED-F94D-B071-E79168166BDA}"/>
              </a:ext>
            </a:extLst>
          </p:cNvPr>
          <p:cNvPicPr>
            <a:picLocks noChangeAspect="1"/>
          </p:cNvPicPr>
          <p:nvPr userDrawn="1"/>
        </p:nvPicPr>
        <p:blipFill>
          <a:blip r:embed="rId2"/>
          <a:stretch>
            <a:fillRect/>
          </a:stretch>
        </p:blipFill>
        <p:spPr>
          <a:xfrm>
            <a:off x="7806036" y="2572758"/>
            <a:ext cx="2426375" cy="1435980"/>
          </a:xfrm>
          <a:prstGeom prst="rect">
            <a:avLst/>
          </a:prstGeom>
        </p:spPr>
      </p:pic>
      <p:pic>
        <p:nvPicPr>
          <p:cNvPr id="8" name="Picture 7">
            <a:extLst>
              <a:ext uri="{FF2B5EF4-FFF2-40B4-BE49-F238E27FC236}">
                <a16:creationId xmlns:a16="http://schemas.microsoft.com/office/drawing/2014/main" id="{E36CE9B9-B13C-144F-BF39-2B5540E313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5723" b="44587"/>
          <a:stretch/>
        </p:blipFill>
        <p:spPr>
          <a:xfrm>
            <a:off x="2759640" y="3447177"/>
            <a:ext cx="3904756" cy="440442"/>
          </a:xfrm>
          <a:prstGeom prst="rect">
            <a:avLst/>
          </a:prstGeom>
        </p:spPr>
      </p:pic>
    </p:spTree>
    <p:extLst>
      <p:ext uri="{BB962C8B-B14F-4D97-AF65-F5344CB8AC3E}">
        <p14:creationId xmlns:p14="http://schemas.microsoft.com/office/powerpoint/2010/main" val="11729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6" name="TextBox 5"/>
          <p:cNvSpPr txBox="1"/>
          <p:nvPr userDrawn="1"/>
        </p:nvSpPr>
        <p:spPr>
          <a:xfrm>
            <a:off x="2187722" y="2431515"/>
            <a:ext cx="5048593" cy="1228798"/>
          </a:xfrm>
          <a:prstGeom prst="rect">
            <a:avLst/>
          </a:prstGeom>
          <a:noFill/>
        </p:spPr>
        <p:txBody>
          <a:bodyPr wrap="square" rtlCol="0">
            <a:spAutoFit/>
          </a:bodyPr>
          <a:lstStyle/>
          <a:p>
            <a:r>
              <a:rPr lang="en-US" sz="7385" b="1" dirty="0">
                <a:solidFill>
                  <a:schemeClr val="bg1"/>
                </a:solidFill>
                <a:latin typeface="Arial" panose="020B0604020202020204" pitchFamily="34" charset="0"/>
                <a:cs typeface="Arial" panose="020B0604020202020204" pitchFamily="34" charset="0"/>
              </a:rPr>
              <a:t>Thank you </a:t>
            </a:r>
          </a:p>
        </p:txBody>
      </p:sp>
      <p:pic>
        <p:nvPicPr>
          <p:cNvPr id="7" name="Picture 6">
            <a:extLst>
              <a:ext uri="{FF2B5EF4-FFF2-40B4-BE49-F238E27FC236}">
                <a16:creationId xmlns:a16="http://schemas.microsoft.com/office/drawing/2014/main" id="{E535D77F-DEED-F94D-B071-E79168166BDA}"/>
              </a:ext>
            </a:extLst>
          </p:cNvPr>
          <p:cNvPicPr>
            <a:picLocks noChangeAspect="1"/>
          </p:cNvPicPr>
          <p:nvPr userDrawn="1"/>
        </p:nvPicPr>
        <p:blipFill>
          <a:blip r:embed="rId2"/>
          <a:stretch>
            <a:fillRect/>
          </a:stretch>
        </p:blipFill>
        <p:spPr>
          <a:xfrm>
            <a:off x="7806036" y="2572758"/>
            <a:ext cx="2426375" cy="1435980"/>
          </a:xfrm>
          <a:prstGeom prst="rect">
            <a:avLst/>
          </a:prstGeom>
        </p:spPr>
      </p:pic>
      <p:pic>
        <p:nvPicPr>
          <p:cNvPr id="8" name="Picture 7">
            <a:extLst>
              <a:ext uri="{FF2B5EF4-FFF2-40B4-BE49-F238E27FC236}">
                <a16:creationId xmlns:a16="http://schemas.microsoft.com/office/drawing/2014/main" id="{E36CE9B9-B13C-144F-BF39-2B5540E313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5723" b="44587"/>
          <a:stretch/>
        </p:blipFill>
        <p:spPr>
          <a:xfrm>
            <a:off x="2759640" y="3447177"/>
            <a:ext cx="3904756" cy="440442"/>
          </a:xfrm>
          <a:prstGeom prst="rect">
            <a:avLst/>
          </a:prstGeom>
        </p:spPr>
      </p:pic>
    </p:spTree>
    <p:extLst>
      <p:ext uri="{BB962C8B-B14F-4D97-AF65-F5344CB8AC3E}">
        <p14:creationId xmlns:p14="http://schemas.microsoft.com/office/powerpoint/2010/main" val="161591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2186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97446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77473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31145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5.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5.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6.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e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471F15-5EBF-9948-930B-CE0D274769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085"/>
          <a:stretch/>
        </p:blipFill>
        <p:spPr>
          <a:xfrm>
            <a:off x="-28960" y="-90854"/>
            <a:ext cx="12220960" cy="6948854"/>
          </a:xfrm>
          <a:prstGeom prst="rect">
            <a:avLst/>
          </a:prstGeom>
        </p:spPr>
      </p:pic>
      <p:pic>
        <p:nvPicPr>
          <p:cNvPr id="10" name="Picture 9">
            <a:extLst>
              <a:ext uri="{FF2B5EF4-FFF2-40B4-BE49-F238E27FC236}">
                <a16:creationId xmlns:a16="http://schemas.microsoft.com/office/drawing/2014/main" id="{7F6070D6-1A44-B441-B438-63F43EE25F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736702" y="425558"/>
            <a:ext cx="2743200" cy="1351756"/>
          </a:xfrm>
          <a:prstGeom prst="rect">
            <a:avLst/>
          </a:prstGeom>
        </p:spPr>
      </p:pic>
      <p:pic>
        <p:nvPicPr>
          <p:cNvPr id="11" name="Picture 10">
            <a:extLst>
              <a:ext uri="{FF2B5EF4-FFF2-40B4-BE49-F238E27FC236}">
                <a16:creationId xmlns:a16="http://schemas.microsoft.com/office/drawing/2014/main" id="{E31F8AC1-A982-1D4F-9FE5-EF189010DDA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45723" b="44587"/>
          <a:stretch/>
        </p:blipFill>
        <p:spPr>
          <a:xfrm>
            <a:off x="484554" y="6401352"/>
            <a:ext cx="3219938" cy="399077"/>
          </a:xfrm>
          <a:prstGeom prst="rect">
            <a:avLst/>
          </a:prstGeom>
        </p:spPr>
      </p:pic>
    </p:spTree>
    <p:extLst>
      <p:ext uri="{BB962C8B-B14F-4D97-AF65-F5344CB8AC3E}">
        <p14:creationId xmlns:p14="http://schemas.microsoft.com/office/powerpoint/2010/main" val="3554548979"/>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D183-BCD6-8940-A106-4F321239640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3390" t="11410" r="4612" b="26557"/>
          <a:stretch/>
        </p:blipFill>
        <p:spPr>
          <a:xfrm>
            <a:off x="0" y="3300153"/>
            <a:ext cx="4215193" cy="3557847"/>
          </a:xfrm>
          <a:prstGeom prst="rect">
            <a:avLst/>
          </a:prstGeom>
        </p:spPr>
      </p:pic>
      <p:pic>
        <p:nvPicPr>
          <p:cNvPr id="10" name="Picture 9">
            <a:extLst>
              <a:ext uri="{FF2B5EF4-FFF2-40B4-BE49-F238E27FC236}">
                <a16:creationId xmlns:a16="http://schemas.microsoft.com/office/drawing/2014/main" id="{66E8FDB9-9C2D-C447-9C43-3B2A11696C66}"/>
              </a:ext>
            </a:extLst>
          </p:cNvPr>
          <p:cNvPicPr>
            <a:picLocks noChangeAspect="1"/>
          </p:cNvPicPr>
          <p:nvPr userDrawn="1"/>
        </p:nvPicPr>
        <p:blipFill rotWithShape="1">
          <a:blip r:embed="rId4"/>
          <a:srcRect l="2644"/>
          <a:stretch/>
        </p:blipFill>
        <p:spPr>
          <a:xfrm flipH="1">
            <a:off x="-5863" y="-196504"/>
            <a:ext cx="12197862" cy="279400"/>
          </a:xfrm>
          <a:prstGeom prst="rect">
            <a:avLst/>
          </a:prstGeom>
        </p:spPr>
      </p:pic>
      <p:pic>
        <p:nvPicPr>
          <p:cNvPr id="11" name="Picture 10"/>
          <p:cNvPicPr>
            <a:picLocks noChangeAspect="1"/>
          </p:cNvPicPr>
          <p:nvPr userDrawn="1"/>
        </p:nvPicPr>
        <p:blipFill rotWithShape="1">
          <a:blip r:embed="rId5"/>
          <a:srcRect t="30619" r="12583"/>
          <a:stretch/>
        </p:blipFill>
        <p:spPr>
          <a:xfrm>
            <a:off x="7856296" y="76200"/>
            <a:ext cx="4335705" cy="2643622"/>
          </a:xfrm>
          <a:prstGeom prst="rect">
            <a:avLst/>
          </a:prstGeom>
        </p:spPr>
      </p:pic>
    </p:spTree>
    <p:extLst>
      <p:ext uri="{BB962C8B-B14F-4D97-AF65-F5344CB8AC3E}">
        <p14:creationId xmlns:p14="http://schemas.microsoft.com/office/powerpoint/2010/main" val="3363481577"/>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1125444" rtl="0" eaLnBrk="1" latinLnBrk="0" hangingPunct="1">
        <a:lnSpc>
          <a:spcPct val="90000"/>
        </a:lnSpc>
        <a:spcBef>
          <a:spcPct val="0"/>
        </a:spcBef>
        <a:buNone/>
        <a:defRPr lang="en-US" sz="2462" b="1" kern="1200" smtClean="0">
          <a:solidFill>
            <a:schemeClr val="bg1"/>
          </a:solidFill>
          <a:latin typeface="+mn-lt"/>
          <a:ea typeface="+mn-ea"/>
          <a:cs typeface="Sultan normal" pitchFamily="2" charset="-78"/>
        </a:defRPr>
      </a:lvl1pPr>
    </p:titleStyle>
    <p:bodyStyle>
      <a:lvl1pPr marL="281361" indent="-281361" algn="r" defTabSz="1125444" rtl="1" eaLnBrk="1" latinLnBrk="0" hangingPunct="1">
        <a:lnSpc>
          <a:spcPct val="90000"/>
        </a:lnSpc>
        <a:spcBef>
          <a:spcPts val="1231"/>
        </a:spcBef>
        <a:buFont typeface="Arial" panose="020B0604020202020204" pitchFamily="34" charset="0"/>
        <a:buChar char="•"/>
        <a:defRPr sz="2215" kern="1200">
          <a:solidFill>
            <a:schemeClr val="tx1"/>
          </a:solidFill>
          <a:latin typeface="+mn-lt"/>
          <a:ea typeface="+mn-ea"/>
          <a:cs typeface="GE SS Two Medium" panose="020A0503020102020204"/>
        </a:defRPr>
      </a:lvl1pPr>
      <a:lvl2pPr marL="844083"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2pPr>
      <a:lvl3pPr marL="1406804"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3pPr>
      <a:lvl4pPr marL="1969526"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4pPr>
      <a:lvl5pPr marL="2532248"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D183-BCD6-8940-A106-4F321239640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3390" t="11410" r="4612" b="26557"/>
          <a:stretch/>
        </p:blipFill>
        <p:spPr>
          <a:xfrm>
            <a:off x="0" y="3300153"/>
            <a:ext cx="4215193" cy="3557847"/>
          </a:xfrm>
          <a:prstGeom prst="rect">
            <a:avLst/>
          </a:prstGeom>
        </p:spPr>
      </p:pic>
      <p:pic>
        <p:nvPicPr>
          <p:cNvPr id="10" name="Picture 9">
            <a:extLst>
              <a:ext uri="{FF2B5EF4-FFF2-40B4-BE49-F238E27FC236}">
                <a16:creationId xmlns:a16="http://schemas.microsoft.com/office/drawing/2014/main" id="{66E8FDB9-9C2D-C447-9C43-3B2A11696C66}"/>
              </a:ext>
            </a:extLst>
          </p:cNvPr>
          <p:cNvPicPr>
            <a:picLocks noChangeAspect="1"/>
          </p:cNvPicPr>
          <p:nvPr userDrawn="1"/>
        </p:nvPicPr>
        <p:blipFill rotWithShape="1">
          <a:blip r:embed="rId4"/>
          <a:srcRect l="2644"/>
          <a:stretch/>
        </p:blipFill>
        <p:spPr>
          <a:xfrm>
            <a:off x="-5863" y="-196504"/>
            <a:ext cx="12197862" cy="279400"/>
          </a:xfrm>
          <a:prstGeom prst="rect">
            <a:avLst/>
          </a:prstGeom>
        </p:spPr>
      </p:pic>
      <p:pic>
        <p:nvPicPr>
          <p:cNvPr id="11" name="Picture 10"/>
          <p:cNvPicPr>
            <a:picLocks noChangeAspect="1"/>
          </p:cNvPicPr>
          <p:nvPr userDrawn="1"/>
        </p:nvPicPr>
        <p:blipFill rotWithShape="1">
          <a:blip r:embed="rId5"/>
          <a:srcRect t="30619" r="12583"/>
          <a:stretch/>
        </p:blipFill>
        <p:spPr>
          <a:xfrm>
            <a:off x="7856296" y="76200"/>
            <a:ext cx="4335705" cy="2643622"/>
          </a:xfrm>
          <a:prstGeom prst="rect">
            <a:avLst/>
          </a:prstGeom>
        </p:spPr>
      </p:pic>
    </p:spTree>
    <p:extLst>
      <p:ext uri="{BB962C8B-B14F-4D97-AF65-F5344CB8AC3E}">
        <p14:creationId xmlns:p14="http://schemas.microsoft.com/office/powerpoint/2010/main" val="3509904289"/>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1125444" rtl="0" eaLnBrk="1" latinLnBrk="0" hangingPunct="1">
        <a:lnSpc>
          <a:spcPct val="90000"/>
        </a:lnSpc>
        <a:spcBef>
          <a:spcPct val="0"/>
        </a:spcBef>
        <a:buNone/>
        <a:defRPr lang="en-US" sz="2462" b="1" kern="1200" smtClean="0">
          <a:solidFill>
            <a:schemeClr val="bg1"/>
          </a:solidFill>
          <a:latin typeface="+mn-lt"/>
          <a:ea typeface="+mn-ea"/>
          <a:cs typeface="Sultan normal" pitchFamily="2" charset="-78"/>
        </a:defRPr>
      </a:lvl1pPr>
    </p:titleStyle>
    <p:bodyStyle>
      <a:lvl1pPr marL="281361" indent="-281361" algn="r" defTabSz="1125444" rtl="1" eaLnBrk="1" latinLnBrk="0" hangingPunct="1">
        <a:lnSpc>
          <a:spcPct val="90000"/>
        </a:lnSpc>
        <a:spcBef>
          <a:spcPts val="1231"/>
        </a:spcBef>
        <a:buFont typeface="Arial" panose="020B0604020202020204" pitchFamily="34" charset="0"/>
        <a:buChar char="•"/>
        <a:defRPr sz="2215" kern="1200">
          <a:solidFill>
            <a:schemeClr val="tx1"/>
          </a:solidFill>
          <a:latin typeface="+mn-lt"/>
          <a:ea typeface="+mn-ea"/>
          <a:cs typeface="GE SS Two Medium" panose="020A0503020102020204"/>
        </a:defRPr>
      </a:lvl1pPr>
      <a:lvl2pPr marL="844083"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2pPr>
      <a:lvl3pPr marL="1406804"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3pPr>
      <a:lvl4pPr marL="1969526"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4pPr>
      <a:lvl5pPr marL="2532248" indent="-281361" algn="r" defTabSz="1125444" rtl="1"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GE SS Two Medium" panose="020A0503020102020204"/>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FD9BB-5D36-384D-B457-479234EA9C8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273"/>
          <a:stretch/>
        </p:blipFill>
        <p:spPr>
          <a:xfrm>
            <a:off x="0" y="-190481"/>
            <a:ext cx="12279122" cy="7048481"/>
          </a:xfrm>
          <a:prstGeom prst="rect">
            <a:avLst/>
          </a:prstGeom>
        </p:spPr>
      </p:pic>
    </p:spTree>
    <p:extLst>
      <p:ext uri="{BB962C8B-B14F-4D97-AF65-F5344CB8AC3E}">
        <p14:creationId xmlns:p14="http://schemas.microsoft.com/office/powerpoint/2010/main" val="2623015345"/>
      </p:ext>
    </p:extLst>
  </p:cSld>
  <p:clrMap bg1="lt1" tx1="dk1" bg2="lt2" tx2="dk2" accent1="accent1" accent2="accent2" accent3="accent3" accent4="accent4" accent5="accent5" accent6="accent6" hlink="hlink" folHlink="folHlink"/>
  <p:sldLayoutIdLst>
    <p:sldLayoutId id="2147483719" r:id="rId1"/>
    <p:sldLayoutId id="2147483720" r:id="rId2"/>
  </p:sldLayoutIdLst>
  <p:txStyles>
    <p:titleStyle>
      <a:lvl1pPr algn="l" defTabSz="1125444" rtl="0" eaLnBrk="1" latinLnBrk="0" hangingPunct="1">
        <a:lnSpc>
          <a:spcPct val="90000"/>
        </a:lnSpc>
        <a:spcBef>
          <a:spcPct val="0"/>
        </a:spcBef>
        <a:buNone/>
        <a:defRPr sz="5416" kern="1200">
          <a:solidFill>
            <a:schemeClr val="tx1"/>
          </a:solidFill>
          <a:latin typeface="+mj-lt"/>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3446"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29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2462"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E8B28C37-C1CF-C546-3BE5-9A3FF141BB0B}"/>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l="43390" t="11410" r="4612" b="26557"/>
          <a:stretch/>
        </p:blipFill>
        <p:spPr>
          <a:xfrm>
            <a:off x="0" y="3300153"/>
            <a:ext cx="4215193" cy="3557847"/>
          </a:xfrm>
          <a:prstGeom prst="rect">
            <a:avLst/>
          </a:prstGeom>
        </p:spPr>
      </p:pic>
      <p:pic>
        <p:nvPicPr>
          <p:cNvPr id="8" name="Picture 7">
            <a:extLst>
              <a:ext uri="{FF2B5EF4-FFF2-40B4-BE49-F238E27FC236}">
                <a16:creationId xmlns:a16="http://schemas.microsoft.com/office/drawing/2014/main" id="{5650EF84-FAD4-B303-541D-A1967863F47B}"/>
              </a:ext>
            </a:extLst>
          </p:cNvPr>
          <p:cNvPicPr>
            <a:picLocks noChangeAspect="1"/>
          </p:cNvPicPr>
          <p:nvPr userDrawn="1"/>
        </p:nvPicPr>
        <p:blipFill rotWithShape="1">
          <a:blip r:embed="rId15"/>
          <a:srcRect l="2644"/>
          <a:stretch/>
        </p:blipFill>
        <p:spPr>
          <a:xfrm>
            <a:off x="-5863" y="-196504"/>
            <a:ext cx="12197862" cy="279400"/>
          </a:xfrm>
          <a:prstGeom prst="rect">
            <a:avLst/>
          </a:prstGeom>
        </p:spPr>
      </p:pic>
      <p:pic>
        <p:nvPicPr>
          <p:cNvPr id="9" name="Picture 8">
            <a:extLst>
              <a:ext uri="{FF2B5EF4-FFF2-40B4-BE49-F238E27FC236}">
                <a16:creationId xmlns:a16="http://schemas.microsoft.com/office/drawing/2014/main" id="{8575FBA5-60D4-56B8-9268-A52898275CF5}"/>
              </a:ext>
            </a:extLst>
          </p:cNvPr>
          <p:cNvPicPr>
            <a:picLocks noChangeAspect="1"/>
          </p:cNvPicPr>
          <p:nvPr userDrawn="1"/>
        </p:nvPicPr>
        <p:blipFill rotWithShape="1">
          <a:blip r:embed="rId16"/>
          <a:srcRect t="30619" r="12583"/>
          <a:stretch/>
        </p:blipFill>
        <p:spPr>
          <a:xfrm>
            <a:off x="7856296" y="76200"/>
            <a:ext cx="4335705" cy="2643622"/>
          </a:xfrm>
          <a:prstGeom prst="rect">
            <a:avLst/>
          </a:prstGeom>
        </p:spPr>
      </p:pic>
    </p:spTree>
    <p:extLst>
      <p:ext uri="{BB962C8B-B14F-4D97-AF65-F5344CB8AC3E}">
        <p14:creationId xmlns:p14="http://schemas.microsoft.com/office/powerpoint/2010/main" val="11923518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C65A15A-935C-650D-7647-4FAD5E4FD42B}"/>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l="43390" t="11410" r="4612" b="26557"/>
          <a:stretch/>
        </p:blipFill>
        <p:spPr>
          <a:xfrm>
            <a:off x="0" y="3300153"/>
            <a:ext cx="4215193" cy="3557847"/>
          </a:xfrm>
          <a:prstGeom prst="rect">
            <a:avLst/>
          </a:prstGeom>
        </p:spPr>
      </p:pic>
      <p:pic>
        <p:nvPicPr>
          <p:cNvPr id="8" name="Picture 7">
            <a:extLst>
              <a:ext uri="{FF2B5EF4-FFF2-40B4-BE49-F238E27FC236}">
                <a16:creationId xmlns:a16="http://schemas.microsoft.com/office/drawing/2014/main" id="{DEE86318-AF5A-9B16-6DCF-A07611F4853D}"/>
              </a:ext>
            </a:extLst>
          </p:cNvPr>
          <p:cNvPicPr>
            <a:picLocks noChangeAspect="1"/>
          </p:cNvPicPr>
          <p:nvPr userDrawn="1"/>
        </p:nvPicPr>
        <p:blipFill rotWithShape="1">
          <a:blip r:embed="rId15"/>
          <a:srcRect l="2644"/>
          <a:stretch/>
        </p:blipFill>
        <p:spPr>
          <a:xfrm flipH="1">
            <a:off x="-5863" y="-196504"/>
            <a:ext cx="12197862" cy="279400"/>
          </a:xfrm>
          <a:prstGeom prst="rect">
            <a:avLst/>
          </a:prstGeom>
        </p:spPr>
      </p:pic>
      <p:pic>
        <p:nvPicPr>
          <p:cNvPr id="9" name="Picture 8">
            <a:extLst>
              <a:ext uri="{FF2B5EF4-FFF2-40B4-BE49-F238E27FC236}">
                <a16:creationId xmlns:a16="http://schemas.microsoft.com/office/drawing/2014/main" id="{6D2EE03E-EDD0-AE2C-6EC0-06E0B9256670}"/>
              </a:ext>
            </a:extLst>
          </p:cNvPr>
          <p:cNvPicPr>
            <a:picLocks noChangeAspect="1"/>
          </p:cNvPicPr>
          <p:nvPr userDrawn="1"/>
        </p:nvPicPr>
        <p:blipFill rotWithShape="1">
          <a:blip r:embed="rId16"/>
          <a:srcRect t="30619" r="12583"/>
          <a:stretch/>
        </p:blipFill>
        <p:spPr>
          <a:xfrm>
            <a:off x="7856296" y="76200"/>
            <a:ext cx="4335705" cy="2643622"/>
          </a:xfrm>
          <a:prstGeom prst="rect">
            <a:avLst/>
          </a:prstGeom>
        </p:spPr>
      </p:pic>
    </p:spTree>
    <p:extLst>
      <p:ext uri="{BB962C8B-B14F-4D97-AF65-F5344CB8AC3E}">
        <p14:creationId xmlns:p14="http://schemas.microsoft.com/office/powerpoint/2010/main" val="41702291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CAFE21E4-4601-44FE-329D-302F6A05316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b="1273"/>
          <a:stretch/>
        </p:blipFill>
        <p:spPr>
          <a:xfrm>
            <a:off x="0" y="-190481"/>
            <a:ext cx="12279122" cy="7048481"/>
          </a:xfrm>
          <a:prstGeom prst="rect">
            <a:avLst/>
          </a:prstGeom>
        </p:spPr>
      </p:pic>
    </p:spTree>
    <p:extLst>
      <p:ext uri="{BB962C8B-B14F-4D97-AF65-F5344CB8AC3E}">
        <p14:creationId xmlns:p14="http://schemas.microsoft.com/office/powerpoint/2010/main" val="15496065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submarinecablemap.com/" TargetMode="External"/><Relationship Id="rId4" Type="http://schemas.openxmlformats.org/officeDocument/2006/relationships/diagramLayout" Target="../diagrams/layout2.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blog.telegeography.com/used-international-bandwidth-reaches-new-heights"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4.xml"/><Relationship Id="rId11" Type="http://schemas.openxmlformats.org/officeDocument/2006/relationships/image" Target="../media/image21.png"/><Relationship Id="rId5" Type="http://schemas.openxmlformats.org/officeDocument/2006/relationships/diagramQuickStyle" Target="../diagrams/quickStyle4.xml"/><Relationship Id="rId10" Type="http://schemas.openxmlformats.org/officeDocument/2006/relationships/image" Target="../media/image20.png"/><Relationship Id="rId4" Type="http://schemas.openxmlformats.org/officeDocument/2006/relationships/diagramLayout" Target="../diagrams/layout4.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AB6D328A-C154-43CA-9A53-A18CF2E3C8AC}" type="slidenum">
              <a:rPr lang="en-US" smtClean="0"/>
              <a:pPr/>
              <a:t>1</a:t>
            </a:fld>
            <a:endParaRPr lang="en-US" dirty="0"/>
          </a:p>
        </p:txBody>
      </p:sp>
      <p:sp>
        <p:nvSpPr>
          <p:cNvPr id="6" name="TextBox 5">
            <a:extLst>
              <a:ext uri="{FF2B5EF4-FFF2-40B4-BE49-F238E27FC236}">
                <a16:creationId xmlns:a16="http://schemas.microsoft.com/office/drawing/2014/main" id="{7DCA7163-C818-423B-968B-B84FD701BEC2}"/>
              </a:ext>
            </a:extLst>
          </p:cNvPr>
          <p:cNvSpPr txBox="1"/>
          <p:nvPr/>
        </p:nvSpPr>
        <p:spPr>
          <a:xfrm>
            <a:off x="1179872" y="991772"/>
            <a:ext cx="9832257" cy="3501728"/>
          </a:xfrm>
          <a:prstGeom prst="rect">
            <a:avLst/>
          </a:prstGeom>
          <a:noFill/>
        </p:spPr>
        <p:txBody>
          <a:bodyPr wrap="square" rtlCol="0">
            <a:spAutoFit/>
          </a:bodyPr>
          <a:lstStyle/>
          <a:p>
            <a:pPr algn="r"/>
            <a:r>
              <a:rPr lang="en-US" sz="4431" b="1" dirty="0">
                <a:solidFill>
                  <a:schemeClr val="accent5"/>
                </a:solidFill>
                <a:latin typeface="+mj-lt"/>
                <a:cs typeface="Times New Roman" panose="02020603050405020304" pitchFamily="18" charset="0"/>
              </a:rPr>
              <a:t>Oman - An emerging leader </a:t>
            </a:r>
          </a:p>
          <a:p>
            <a:pPr algn="r"/>
            <a:r>
              <a:rPr lang="en-US" sz="4431" b="1" dirty="0">
                <a:solidFill>
                  <a:schemeClr val="accent5"/>
                </a:solidFill>
                <a:latin typeface="+mj-lt"/>
                <a:cs typeface="Times New Roman" panose="02020603050405020304" pitchFamily="18" charset="0"/>
              </a:rPr>
              <a:t>on the global </a:t>
            </a:r>
          </a:p>
          <a:p>
            <a:pPr algn="r"/>
            <a:r>
              <a:rPr lang="en-US" sz="4431" b="1" dirty="0">
                <a:solidFill>
                  <a:schemeClr val="accent5"/>
                </a:solidFill>
                <a:latin typeface="+mj-lt"/>
                <a:cs typeface="Times New Roman" panose="02020603050405020304" pitchFamily="18" charset="0"/>
              </a:rPr>
              <a:t>connectivity map</a:t>
            </a:r>
          </a:p>
          <a:p>
            <a:pPr algn="ctr"/>
            <a:endParaRPr lang="en-US" sz="2462" b="1" dirty="0">
              <a:solidFill>
                <a:schemeClr val="accent5"/>
              </a:solidFill>
              <a:latin typeface="+mj-lt"/>
              <a:cs typeface="Times New Roman" panose="02020603050405020304" pitchFamily="18" charset="0"/>
            </a:endParaRPr>
          </a:p>
          <a:p>
            <a:pPr algn="ctr"/>
            <a:r>
              <a:rPr lang="en-US" sz="2462" b="1" dirty="0">
                <a:solidFill>
                  <a:schemeClr val="accent5"/>
                </a:solidFill>
                <a:latin typeface="+mj-lt"/>
                <a:cs typeface="Times New Roman" panose="02020603050405020304" pitchFamily="18" charset="0"/>
              </a:rPr>
              <a:t>MENOG 24</a:t>
            </a:r>
          </a:p>
          <a:p>
            <a:pPr algn="ctr"/>
            <a:r>
              <a:rPr lang="en-US" sz="1969" b="1" dirty="0">
                <a:latin typeface="+mj-lt"/>
                <a:cs typeface="Times New Roman" panose="02020603050405020304" pitchFamily="18" charset="0"/>
              </a:rPr>
              <a:t>Date: 4 - 5 December 2024</a:t>
            </a:r>
          </a:p>
          <a:p>
            <a:pPr algn="ctr"/>
            <a:r>
              <a:rPr lang="en-US" sz="1969" b="1" dirty="0">
                <a:latin typeface="+mj-lt"/>
                <a:cs typeface="Times New Roman" panose="02020603050405020304" pitchFamily="18" charset="0"/>
              </a:rPr>
              <a:t>Grand Millennium Hotel, Muscat </a:t>
            </a:r>
          </a:p>
        </p:txBody>
      </p:sp>
      <p:pic>
        <p:nvPicPr>
          <p:cNvPr id="16" name="Picture 15">
            <a:extLst>
              <a:ext uri="{FF2B5EF4-FFF2-40B4-BE49-F238E27FC236}">
                <a16:creationId xmlns:a16="http://schemas.microsoft.com/office/drawing/2014/main" id="{88015A90-A0CC-43B1-BFF9-97ED1B94C2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4926" y="4579186"/>
            <a:ext cx="2122147" cy="1287042"/>
          </a:xfrm>
          <a:prstGeom prst="rect">
            <a:avLst/>
          </a:prstGeom>
        </p:spPr>
      </p:pic>
      <p:cxnSp>
        <p:nvCxnSpPr>
          <p:cNvPr id="22" name="Straight Connector 21">
            <a:extLst>
              <a:ext uri="{FF2B5EF4-FFF2-40B4-BE49-F238E27FC236}">
                <a16:creationId xmlns:a16="http://schemas.microsoft.com/office/drawing/2014/main" id="{4E8E97E3-41D3-4A6C-A20B-B1C9FA958478}"/>
              </a:ext>
            </a:extLst>
          </p:cNvPr>
          <p:cNvCxnSpPr>
            <a:cxnSpLocks/>
          </p:cNvCxnSpPr>
          <p:nvPr/>
        </p:nvCxnSpPr>
        <p:spPr>
          <a:xfrm>
            <a:off x="2205872" y="3351837"/>
            <a:ext cx="8806256" cy="0"/>
          </a:xfrm>
          <a:prstGeom prst="line">
            <a:avLst/>
          </a:prstGeom>
          <a:ln w="28575">
            <a:gradFill flip="none" rotWithShape="1">
              <a:gsLst>
                <a:gs pos="6000">
                  <a:schemeClr val="accent1">
                    <a:lumMod val="5000"/>
                    <a:lumOff val="95000"/>
                  </a:schemeClr>
                </a:gs>
                <a:gs pos="74000">
                  <a:schemeClr val="accent1">
                    <a:lumMod val="45000"/>
                    <a:lumOff val="55000"/>
                  </a:schemeClr>
                </a:gs>
                <a:gs pos="83000">
                  <a:schemeClr val="accent1">
                    <a:lumMod val="60000"/>
                    <a:lumOff val="4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5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E17E-63BC-46A0-BBA4-6A1AE35DFEFB}"/>
              </a:ext>
            </a:extLst>
          </p:cNvPr>
          <p:cNvSpPr>
            <a:spLocks noGrp="1"/>
          </p:cNvSpPr>
          <p:nvPr>
            <p:ph type="title"/>
          </p:nvPr>
        </p:nvSpPr>
        <p:spPr/>
        <p:txBody>
          <a:bodyPr>
            <a:noAutofit/>
          </a:bodyPr>
          <a:lstStyle/>
          <a:p>
            <a:pPr algn="ctr"/>
            <a:r>
              <a:rPr lang="en-US" sz="2000" dirty="0"/>
              <a:t>Regulation (3/3) – QoS Assessment</a:t>
            </a:r>
          </a:p>
        </p:txBody>
      </p:sp>
      <p:sp>
        <p:nvSpPr>
          <p:cNvPr id="4" name="Slide Number Placeholder 3">
            <a:extLst>
              <a:ext uri="{FF2B5EF4-FFF2-40B4-BE49-F238E27FC236}">
                <a16:creationId xmlns:a16="http://schemas.microsoft.com/office/drawing/2014/main" id="{66EFBECF-BB7C-477C-AA13-1142AD9D1477}"/>
              </a:ext>
            </a:extLst>
          </p:cNvPr>
          <p:cNvSpPr>
            <a:spLocks noGrp="1"/>
          </p:cNvSpPr>
          <p:nvPr>
            <p:ph type="sldNum" sz="quarter" idx="4"/>
          </p:nvPr>
        </p:nvSpPr>
        <p:spPr/>
        <p:txBody>
          <a:bodyPr/>
          <a:lstStyle/>
          <a:p>
            <a:fld id="{AB6D328A-C154-43CA-9A53-A18CF2E3C8AC}" type="slidenum">
              <a:rPr lang="en-US" smtClean="0"/>
              <a:pPr/>
              <a:t>10</a:t>
            </a:fld>
            <a:endParaRPr lang="en-US" dirty="0"/>
          </a:p>
        </p:txBody>
      </p:sp>
      <p:pic>
        <p:nvPicPr>
          <p:cNvPr id="6" name="Picture 5">
            <a:extLst>
              <a:ext uri="{FF2B5EF4-FFF2-40B4-BE49-F238E27FC236}">
                <a16:creationId xmlns:a16="http://schemas.microsoft.com/office/drawing/2014/main" id="{2AB4B79E-86AF-487D-A22A-54FD8C6A5531}"/>
              </a:ext>
            </a:extLst>
          </p:cNvPr>
          <p:cNvPicPr>
            <a:picLocks noChangeAspect="1"/>
          </p:cNvPicPr>
          <p:nvPr/>
        </p:nvPicPr>
        <p:blipFill>
          <a:blip r:embed="rId3"/>
          <a:stretch>
            <a:fillRect/>
          </a:stretch>
        </p:blipFill>
        <p:spPr>
          <a:xfrm>
            <a:off x="838194" y="1480395"/>
            <a:ext cx="5770615" cy="2182704"/>
          </a:xfrm>
          <a:prstGeom prst="rect">
            <a:avLst/>
          </a:prstGeom>
          <a:ln>
            <a:solidFill>
              <a:schemeClr val="bg2"/>
            </a:solidFill>
          </a:ln>
        </p:spPr>
      </p:pic>
      <p:pic>
        <p:nvPicPr>
          <p:cNvPr id="7" name="Picture 6">
            <a:extLst>
              <a:ext uri="{FF2B5EF4-FFF2-40B4-BE49-F238E27FC236}">
                <a16:creationId xmlns:a16="http://schemas.microsoft.com/office/drawing/2014/main" id="{E5973FCC-C605-45AD-89E9-6F79D981D2C2}"/>
              </a:ext>
            </a:extLst>
          </p:cNvPr>
          <p:cNvPicPr>
            <a:picLocks noChangeAspect="1"/>
          </p:cNvPicPr>
          <p:nvPr/>
        </p:nvPicPr>
        <p:blipFill>
          <a:blip r:embed="rId4"/>
          <a:stretch>
            <a:fillRect/>
          </a:stretch>
        </p:blipFill>
        <p:spPr>
          <a:xfrm>
            <a:off x="845990" y="3884063"/>
            <a:ext cx="5770610" cy="2182704"/>
          </a:xfrm>
          <a:prstGeom prst="rect">
            <a:avLst/>
          </a:prstGeom>
          <a:ln>
            <a:solidFill>
              <a:schemeClr val="bg2"/>
            </a:solidFill>
          </a:ln>
        </p:spPr>
      </p:pic>
      <p:sp>
        <p:nvSpPr>
          <p:cNvPr id="8" name="Rectangle 7">
            <a:extLst>
              <a:ext uri="{FF2B5EF4-FFF2-40B4-BE49-F238E27FC236}">
                <a16:creationId xmlns:a16="http://schemas.microsoft.com/office/drawing/2014/main" id="{7A30B1BA-7BD6-4EB5-9758-AAB548229A90}"/>
              </a:ext>
            </a:extLst>
          </p:cNvPr>
          <p:cNvSpPr/>
          <p:nvPr/>
        </p:nvSpPr>
        <p:spPr>
          <a:xfrm>
            <a:off x="6616604" y="2093439"/>
            <a:ext cx="4737197" cy="1569660"/>
          </a:xfrm>
          <a:prstGeom prst="rect">
            <a:avLst/>
          </a:prstGeom>
        </p:spPr>
        <p:txBody>
          <a:bodyPr wrap="square">
            <a:spAutoFit/>
          </a:bodyPr>
          <a:lstStyle/>
          <a:p>
            <a:pPr marL="171450" indent="-171450" algn="just">
              <a:buFont typeface="Arial" panose="020B0604020202020204" pitchFamily="34" charset="0"/>
              <a:buChar char="•"/>
            </a:pPr>
            <a:r>
              <a:rPr lang="en-US" sz="1200" dirty="0">
                <a:solidFill>
                  <a:srgbClr val="000792"/>
                </a:solidFill>
              </a:rPr>
              <a:t>Latency to Google Meet is lower than to other video conferencing platforms, varying between 8 ms and 47 ms by ISP and technology. </a:t>
            </a:r>
          </a:p>
          <a:p>
            <a:pPr marL="171450" indent="-171450" algn="just">
              <a:buFont typeface="Arial" panose="020B0604020202020204" pitchFamily="34" charset="0"/>
              <a:buChar char="•"/>
            </a:pPr>
            <a:r>
              <a:rPr lang="en-US" sz="1200" dirty="0">
                <a:solidFill>
                  <a:srgbClr val="000792"/>
                </a:solidFill>
              </a:rPr>
              <a:t>In contrast, median latency to other video conferencing applications varies between 49 ms and 278 ms by ISP and technology, with GoTo Meeting (243 ms) and Zoom (259 ms) having the highest average latencies. </a:t>
            </a:r>
          </a:p>
          <a:p>
            <a:pPr marL="171450" indent="-171450" algn="just">
              <a:buFont typeface="Arial" panose="020B0604020202020204" pitchFamily="34" charset="0"/>
              <a:buChar char="•"/>
            </a:pPr>
            <a:r>
              <a:rPr lang="en-US" sz="1200" dirty="0">
                <a:solidFill>
                  <a:srgbClr val="000792"/>
                </a:solidFill>
              </a:rPr>
              <a:t>Latency to Microsoft Teams decreased between 2023 Q3 to 2024 Q4 for all Omantel and Awasr access technologies.</a:t>
            </a:r>
          </a:p>
        </p:txBody>
      </p:sp>
      <p:sp>
        <p:nvSpPr>
          <p:cNvPr id="9" name="Rectangle 8">
            <a:extLst>
              <a:ext uri="{FF2B5EF4-FFF2-40B4-BE49-F238E27FC236}">
                <a16:creationId xmlns:a16="http://schemas.microsoft.com/office/drawing/2014/main" id="{8DB023A4-A74E-432C-8692-F7263D7B5277}"/>
              </a:ext>
            </a:extLst>
          </p:cNvPr>
          <p:cNvSpPr/>
          <p:nvPr/>
        </p:nvSpPr>
        <p:spPr>
          <a:xfrm>
            <a:off x="6608809" y="4607187"/>
            <a:ext cx="4737197" cy="1200329"/>
          </a:xfrm>
          <a:prstGeom prst="rect">
            <a:avLst/>
          </a:prstGeom>
        </p:spPr>
        <p:txBody>
          <a:bodyPr wrap="square">
            <a:spAutoFit/>
          </a:bodyPr>
          <a:lstStyle/>
          <a:p>
            <a:pPr marL="171450" indent="-171450" algn="just">
              <a:buFont typeface="Arial" panose="020B0604020202020204" pitchFamily="34" charset="0"/>
              <a:buChar char="•"/>
            </a:pPr>
            <a:r>
              <a:rPr lang="en-US" sz="1200" dirty="0">
                <a:solidFill>
                  <a:srgbClr val="000792"/>
                </a:solidFill>
              </a:rPr>
              <a:t>Latency was lower to some CDNs than others. Cloudflare, Google, and Limelight had average latencies between 19 – 86 ms, varying by ISP and access technology. </a:t>
            </a:r>
          </a:p>
          <a:p>
            <a:pPr marL="171450" indent="-171450" algn="just">
              <a:buFont typeface="Arial" panose="020B0604020202020204" pitchFamily="34" charset="0"/>
              <a:buChar char="•"/>
            </a:pPr>
            <a:r>
              <a:rPr lang="en-US" sz="1200" dirty="0">
                <a:solidFill>
                  <a:srgbClr val="000792"/>
                </a:solidFill>
              </a:rPr>
              <a:t>Alibaba and Tencent had the highest average latencies (413 ms and 348 ms, respectively). This pattern remained consistent across all four quarters from 2023 Q3 to 2024 Q4.</a:t>
            </a:r>
          </a:p>
        </p:txBody>
      </p:sp>
      <p:sp>
        <p:nvSpPr>
          <p:cNvPr id="10" name="TextBox 9">
            <a:extLst>
              <a:ext uri="{FF2B5EF4-FFF2-40B4-BE49-F238E27FC236}">
                <a16:creationId xmlns:a16="http://schemas.microsoft.com/office/drawing/2014/main" id="{1979E2C4-54A4-4834-AFC5-B912F08CE47E}"/>
              </a:ext>
            </a:extLst>
          </p:cNvPr>
          <p:cNvSpPr txBox="1"/>
          <p:nvPr/>
        </p:nvSpPr>
        <p:spPr>
          <a:xfrm>
            <a:off x="1263773" y="6106523"/>
            <a:ext cx="4832227" cy="415498"/>
          </a:xfrm>
          <a:prstGeom prst="rect">
            <a:avLst/>
          </a:prstGeom>
          <a:noFill/>
        </p:spPr>
        <p:txBody>
          <a:bodyPr wrap="square" rtlCol="0">
            <a:spAutoFit/>
          </a:bodyPr>
          <a:lstStyle/>
          <a:p>
            <a:r>
              <a:rPr lang="en-US" sz="1050" i="1" dirty="0"/>
              <a:t>Reference: Executive Summary Report Year 1: Measuring Broadband Oman (SamKnows - Cisco)</a:t>
            </a:r>
          </a:p>
        </p:txBody>
      </p:sp>
      <p:cxnSp>
        <p:nvCxnSpPr>
          <p:cNvPr id="5" name="Straight Connector 4">
            <a:extLst>
              <a:ext uri="{FF2B5EF4-FFF2-40B4-BE49-F238E27FC236}">
                <a16:creationId xmlns:a16="http://schemas.microsoft.com/office/drawing/2014/main" id="{3BC79B19-E954-4C66-9154-157C6A6FCB76}"/>
              </a:ext>
            </a:extLst>
          </p:cNvPr>
          <p:cNvCxnSpPr>
            <a:cxnSpLocks/>
          </p:cNvCxnSpPr>
          <p:nvPr/>
        </p:nvCxnSpPr>
        <p:spPr>
          <a:xfrm>
            <a:off x="836051" y="3776870"/>
            <a:ext cx="104150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1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52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000" dirty="0"/>
              <a:t>Contents</a:t>
            </a:r>
          </a:p>
        </p:txBody>
      </p:sp>
      <p:sp>
        <p:nvSpPr>
          <p:cNvPr id="7" name="Slide Number Placeholder 6"/>
          <p:cNvSpPr>
            <a:spLocks noGrp="1"/>
          </p:cNvSpPr>
          <p:nvPr>
            <p:ph type="sldNum" sz="quarter" idx="4"/>
          </p:nvPr>
        </p:nvSpPr>
        <p:spPr/>
        <p:txBody>
          <a:bodyPr/>
          <a:lstStyle/>
          <a:p>
            <a:fld id="{AB6D328A-C154-43CA-9A53-A18CF2E3C8AC}" type="slidenum">
              <a:rPr lang="en-US" smtClean="0"/>
              <a:pPr/>
              <a:t>2</a:t>
            </a:fld>
            <a:endParaRPr lang="en-US" dirty="0"/>
          </a:p>
        </p:txBody>
      </p:sp>
      <p:graphicFrame>
        <p:nvGraphicFramePr>
          <p:cNvPr id="6" name="Diagram 5">
            <a:extLst>
              <a:ext uri="{FF2B5EF4-FFF2-40B4-BE49-F238E27FC236}">
                <a16:creationId xmlns:a16="http://schemas.microsoft.com/office/drawing/2014/main" id="{90B9D71F-DE1A-4057-B04B-F7F5B5725C84}"/>
              </a:ext>
            </a:extLst>
          </p:cNvPr>
          <p:cNvGraphicFramePr/>
          <p:nvPr>
            <p:extLst>
              <p:ext uri="{D42A27DB-BD31-4B8C-83A1-F6EECF244321}">
                <p14:modId xmlns:p14="http://schemas.microsoft.com/office/powerpoint/2010/main" val="579795906"/>
              </p:ext>
            </p:extLst>
          </p:nvPr>
        </p:nvGraphicFramePr>
        <p:xfrm>
          <a:off x="2032000" y="8937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0487B684-51F1-44CC-9332-AAAE4E1AA846}"/>
              </a:ext>
            </a:extLst>
          </p:cNvPr>
          <p:cNvSpPr/>
          <p:nvPr/>
        </p:nvSpPr>
        <p:spPr>
          <a:xfrm>
            <a:off x="2041832" y="1443024"/>
            <a:ext cx="809523" cy="12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9" name="Rectangle: Rounded Corners 8">
            <a:extLst>
              <a:ext uri="{FF2B5EF4-FFF2-40B4-BE49-F238E27FC236}">
                <a16:creationId xmlns:a16="http://schemas.microsoft.com/office/drawing/2014/main" id="{548F0EB3-C510-44E7-B183-AE52B4D68FE8}"/>
              </a:ext>
            </a:extLst>
          </p:cNvPr>
          <p:cNvSpPr/>
          <p:nvPr/>
        </p:nvSpPr>
        <p:spPr>
          <a:xfrm>
            <a:off x="6235397" y="1457879"/>
            <a:ext cx="809523" cy="12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10" name="Rectangle: Rounded Corners 9">
            <a:extLst>
              <a:ext uri="{FF2B5EF4-FFF2-40B4-BE49-F238E27FC236}">
                <a16:creationId xmlns:a16="http://schemas.microsoft.com/office/drawing/2014/main" id="{93EA43D0-AF2C-41CD-9E61-F0D7EDB03533}"/>
              </a:ext>
            </a:extLst>
          </p:cNvPr>
          <p:cNvSpPr/>
          <p:nvPr/>
        </p:nvSpPr>
        <p:spPr>
          <a:xfrm>
            <a:off x="2051664" y="2942445"/>
            <a:ext cx="809523" cy="12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11" name="Rectangle: Rounded Corners 10">
            <a:extLst>
              <a:ext uri="{FF2B5EF4-FFF2-40B4-BE49-F238E27FC236}">
                <a16:creationId xmlns:a16="http://schemas.microsoft.com/office/drawing/2014/main" id="{78EF5802-4EF4-41B3-A742-F09E920BA2B0}"/>
              </a:ext>
            </a:extLst>
          </p:cNvPr>
          <p:cNvSpPr/>
          <p:nvPr/>
        </p:nvSpPr>
        <p:spPr>
          <a:xfrm>
            <a:off x="6225458" y="2937529"/>
            <a:ext cx="809523" cy="12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sp>
        <p:nvSpPr>
          <p:cNvPr id="12" name="Rectangle: Rounded Corners 11">
            <a:extLst>
              <a:ext uri="{FF2B5EF4-FFF2-40B4-BE49-F238E27FC236}">
                <a16:creationId xmlns:a16="http://schemas.microsoft.com/office/drawing/2014/main" id="{69FF3DF5-DC23-4F98-AF20-AC42D446EE99}"/>
              </a:ext>
            </a:extLst>
          </p:cNvPr>
          <p:cNvSpPr/>
          <p:nvPr/>
        </p:nvSpPr>
        <p:spPr>
          <a:xfrm>
            <a:off x="4129549" y="4417282"/>
            <a:ext cx="839266" cy="12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5</a:t>
            </a:r>
          </a:p>
        </p:txBody>
      </p:sp>
    </p:spTree>
    <p:extLst>
      <p:ext uri="{BB962C8B-B14F-4D97-AF65-F5344CB8AC3E}">
        <p14:creationId xmlns:p14="http://schemas.microsoft.com/office/powerpoint/2010/main" val="5414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6839531-0FAE-41AB-B4D3-C8027F1918CA}"/>
              </a:ext>
            </a:extLst>
          </p:cNvPr>
          <p:cNvGraphicFramePr/>
          <p:nvPr>
            <p:extLst>
              <p:ext uri="{D42A27DB-BD31-4B8C-83A1-F6EECF244321}">
                <p14:modId xmlns:p14="http://schemas.microsoft.com/office/powerpoint/2010/main" val="3621233462"/>
              </p:ext>
            </p:extLst>
          </p:nvPr>
        </p:nvGraphicFramePr>
        <p:xfrm>
          <a:off x="1079496" y="2522426"/>
          <a:ext cx="4759583" cy="347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799A347-3A70-1B38-6828-992C3E9E2C50}"/>
              </a:ext>
            </a:extLst>
          </p:cNvPr>
          <p:cNvPicPr>
            <a:picLocks noChangeAspect="1"/>
          </p:cNvPicPr>
          <p:nvPr/>
        </p:nvPicPr>
        <p:blipFill>
          <a:blip r:embed="rId8"/>
          <a:stretch>
            <a:fillRect/>
          </a:stretch>
        </p:blipFill>
        <p:spPr>
          <a:xfrm>
            <a:off x="5294386" y="1561251"/>
            <a:ext cx="5818118" cy="4653299"/>
          </a:xfrm>
          <a:prstGeom prst="rect">
            <a:avLst/>
          </a:prstGeom>
          <a:effectLst>
            <a:softEdge rad="635000"/>
          </a:effectLst>
        </p:spPr>
      </p:pic>
      <p:sp>
        <p:nvSpPr>
          <p:cNvPr id="2" name="Title 1">
            <a:extLst>
              <a:ext uri="{FF2B5EF4-FFF2-40B4-BE49-F238E27FC236}">
                <a16:creationId xmlns:a16="http://schemas.microsoft.com/office/drawing/2014/main" id="{60F4E17E-63BC-46A0-BBA4-6A1AE35DFEFB}"/>
              </a:ext>
            </a:extLst>
          </p:cNvPr>
          <p:cNvSpPr>
            <a:spLocks noGrp="1"/>
          </p:cNvSpPr>
          <p:nvPr>
            <p:ph type="title"/>
          </p:nvPr>
        </p:nvSpPr>
        <p:spPr/>
        <p:txBody>
          <a:bodyPr>
            <a:noAutofit/>
          </a:bodyPr>
          <a:lstStyle/>
          <a:p>
            <a:pPr algn="ctr"/>
            <a:r>
              <a:rPr lang="en-US" sz="2000" dirty="0"/>
              <a:t>Overview of Oman’s International Connectivity</a:t>
            </a:r>
          </a:p>
        </p:txBody>
      </p:sp>
      <p:sp>
        <p:nvSpPr>
          <p:cNvPr id="4" name="Slide Number Placeholder 3">
            <a:extLst>
              <a:ext uri="{FF2B5EF4-FFF2-40B4-BE49-F238E27FC236}">
                <a16:creationId xmlns:a16="http://schemas.microsoft.com/office/drawing/2014/main" id="{66EFBECF-BB7C-477C-AA13-1142AD9D1477}"/>
              </a:ext>
            </a:extLst>
          </p:cNvPr>
          <p:cNvSpPr>
            <a:spLocks noGrp="1"/>
          </p:cNvSpPr>
          <p:nvPr>
            <p:ph type="sldNum" sz="quarter" idx="4"/>
          </p:nvPr>
        </p:nvSpPr>
        <p:spPr/>
        <p:txBody>
          <a:bodyPr/>
          <a:lstStyle/>
          <a:p>
            <a:fld id="{AB6D328A-C154-43CA-9A53-A18CF2E3C8AC}" type="slidenum">
              <a:rPr lang="en-US" smtClean="0"/>
              <a:pPr/>
              <a:t>3</a:t>
            </a:fld>
            <a:endParaRPr lang="en-US" dirty="0"/>
          </a:p>
        </p:txBody>
      </p:sp>
      <p:sp>
        <p:nvSpPr>
          <p:cNvPr id="12" name="AutoShape 2" descr="https://upload.wikimedia.org/wikipedia/commons/thumb/d/dd/Flag_of_Oman.svg/640px-Flag_of_Oman.svg.png">
            <a:extLst>
              <a:ext uri="{FF2B5EF4-FFF2-40B4-BE49-F238E27FC236}">
                <a16:creationId xmlns:a16="http://schemas.microsoft.com/office/drawing/2014/main" id="{E37EEA32-B20E-4921-887E-BBA0F480F3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3168925F-9259-412F-89B5-909A811DCE42}"/>
              </a:ext>
            </a:extLst>
          </p:cNvPr>
          <p:cNvPicPr>
            <a:picLocks noChangeAspect="1"/>
          </p:cNvPicPr>
          <p:nvPr/>
        </p:nvPicPr>
        <p:blipFill>
          <a:blip r:embed="rId9"/>
          <a:stretch>
            <a:fillRect/>
          </a:stretch>
        </p:blipFill>
        <p:spPr>
          <a:xfrm>
            <a:off x="2979046" y="1767201"/>
            <a:ext cx="960481" cy="549275"/>
          </a:xfrm>
          <a:prstGeom prst="rect">
            <a:avLst/>
          </a:prstGeom>
          <a:ln>
            <a:solidFill>
              <a:schemeClr val="bg2"/>
            </a:solidFill>
          </a:ln>
        </p:spPr>
      </p:pic>
      <p:sp>
        <p:nvSpPr>
          <p:cNvPr id="14" name="Rectangle 13">
            <a:extLst>
              <a:ext uri="{FF2B5EF4-FFF2-40B4-BE49-F238E27FC236}">
                <a16:creationId xmlns:a16="http://schemas.microsoft.com/office/drawing/2014/main" id="{B0A023FE-E282-4C08-9014-1CA64ED3A5AF}"/>
              </a:ext>
            </a:extLst>
          </p:cNvPr>
          <p:cNvSpPr/>
          <p:nvPr/>
        </p:nvSpPr>
        <p:spPr>
          <a:xfrm>
            <a:off x="6656317" y="6100819"/>
            <a:ext cx="2353529" cy="423193"/>
          </a:xfrm>
          <a:prstGeom prst="rect">
            <a:avLst/>
          </a:prstGeom>
        </p:spPr>
        <p:txBody>
          <a:bodyPr wrap="none">
            <a:spAutoFit/>
          </a:bodyPr>
          <a:lstStyle/>
          <a:p>
            <a:r>
              <a:rPr lang="en-US" sz="1050" i="1" dirty="0">
                <a:hlinkClick r:id="rId10"/>
              </a:rPr>
              <a:t>https://www.submarinecablemap.com/</a:t>
            </a:r>
            <a:endParaRPr lang="en-US" sz="1050" i="1" dirty="0"/>
          </a:p>
          <a:p>
            <a:endParaRPr lang="en-US" sz="1100" i="1" dirty="0"/>
          </a:p>
        </p:txBody>
      </p:sp>
    </p:spTree>
    <p:extLst>
      <p:ext uri="{BB962C8B-B14F-4D97-AF65-F5344CB8AC3E}">
        <p14:creationId xmlns:p14="http://schemas.microsoft.com/office/powerpoint/2010/main" val="62920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E17E-63BC-46A0-BBA4-6A1AE35DFEFB}"/>
              </a:ext>
            </a:extLst>
          </p:cNvPr>
          <p:cNvSpPr>
            <a:spLocks noGrp="1"/>
          </p:cNvSpPr>
          <p:nvPr>
            <p:ph type="title"/>
          </p:nvPr>
        </p:nvSpPr>
        <p:spPr/>
        <p:txBody>
          <a:bodyPr>
            <a:noAutofit/>
          </a:bodyPr>
          <a:lstStyle/>
          <a:p>
            <a:pPr algn="ctr"/>
            <a:r>
              <a:rPr lang="en-US" sz="2000" dirty="0"/>
              <a:t>Trends in Global Connectivity &amp; Infrastructure</a:t>
            </a:r>
            <a:endParaRPr lang="en-US" sz="2200" b="1" dirty="0"/>
          </a:p>
        </p:txBody>
      </p:sp>
      <p:sp>
        <p:nvSpPr>
          <p:cNvPr id="4" name="Slide Number Placeholder 3">
            <a:extLst>
              <a:ext uri="{FF2B5EF4-FFF2-40B4-BE49-F238E27FC236}">
                <a16:creationId xmlns:a16="http://schemas.microsoft.com/office/drawing/2014/main" id="{66EFBECF-BB7C-477C-AA13-1142AD9D1477}"/>
              </a:ext>
            </a:extLst>
          </p:cNvPr>
          <p:cNvSpPr>
            <a:spLocks noGrp="1"/>
          </p:cNvSpPr>
          <p:nvPr>
            <p:ph type="sldNum" sz="quarter" idx="4"/>
          </p:nvPr>
        </p:nvSpPr>
        <p:spPr/>
        <p:txBody>
          <a:bodyPr/>
          <a:lstStyle/>
          <a:p>
            <a:pPr algn="ctr"/>
            <a:fld id="{AB6D328A-C154-43CA-9A53-A18CF2E3C8AC}" type="slidenum">
              <a:rPr lang="en-US" smtClean="0"/>
              <a:pPr algn="ctr"/>
              <a:t>4</a:t>
            </a:fld>
            <a:endParaRPr lang="en-US" dirty="0"/>
          </a:p>
        </p:txBody>
      </p:sp>
      <p:graphicFrame>
        <p:nvGraphicFramePr>
          <p:cNvPr id="10" name="Diagram 9">
            <a:extLst>
              <a:ext uri="{FF2B5EF4-FFF2-40B4-BE49-F238E27FC236}">
                <a16:creationId xmlns:a16="http://schemas.microsoft.com/office/drawing/2014/main" id="{65F50ADA-E789-4CCA-8A5E-28250610F9A7}"/>
              </a:ext>
            </a:extLst>
          </p:cNvPr>
          <p:cNvGraphicFramePr/>
          <p:nvPr>
            <p:extLst>
              <p:ext uri="{D42A27DB-BD31-4B8C-83A1-F6EECF244321}">
                <p14:modId xmlns:p14="http://schemas.microsoft.com/office/powerpoint/2010/main" val="3194219766"/>
              </p:ext>
            </p:extLst>
          </p:nvPr>
        </p:nvGraphicFramePr>
        <p:xfrm>
          <a:off x="1007557" y="1507006"/>
          <a:ext cx="10176886" cy="1326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915CF4E-7C27-4664-BCD0-CE1C1A3A9DFC}"/>
              </a:ext>
            </a:extLst>
          </p:cNvPr>
          <p:cNvSpPr/>
          <p:nvPr/>
        </p:nvSpPr>
        <p:spPr>
          <a:xfrm>
            <a:off x="1007557" y="6016953"/>
            <a:ext cx="3662349" cy="276999"/>
          </a:xfrm>
          <a:prstGeom prst="rect">
            <a:avLst/>
          </a:prstGeom>
        </p:spPr>
        <p:txBody>
          <a:bodyPr wrap="none">
            <a:spAutoFit/>
          </a:bodyPr>
          <a:lstStyle/>
          <a:p>
            <a:r>
              <a:rPr lang="en-US" sz="1200" i="1" dirty="0"/>
              <a:t>https://submarine-cable-map-2024.telegeography.com/</a:t>
            </a:r>
          </a:p>
        </p:txBody>
      </p:sp>
      <p:grpSp>
        <p:nvGrpSpPr>
          <p:cNvPr id="11" name="Group 10">
            <a:extLst>
              <a:ext uri="{FF2B5EF4-FFF2-40B4-BE49-F238E27FC236}">
                <a16:creationId xmlns:a16="http://schemas.microsoft.com/office/drawing/2014/main" id="{AE470E72-B1EE-4BAC-8720-383B1FC0A3EB}"/>
              </a:ext>
            </a:extLst>
          </p:cNvPr>
          <p:cNvGrpSpPr/>
          <p:nvPr/>
        </p:nvGrpSpPr>
        <p:grpSpPr>
          <a:xfrm>
            <a:off x="997618" y="2877341"/>
            <a:ext cx="10186825" cy="3021496"/>
            <a:chOff x="997618" y="2877341"/>
            <a:chExt cx="10186825" cy="3021496"/>
          </a:xfrm>
          <a:gradFill flip="none" rotWithShape="1">
            <a:gsLst>
              <a:gs pos="0">
                <a:srgbClr val="28B4A1">
                  <a:shade val="30000"/>
                  <a:satMod val="115000"/>
                </a:srgbClr>
              </a:gs>
              <a:gs pos="50000">
                <a:srgbClr val="28B4A1">
                  <a:shade val="67500"/>
                  <a:satMod val="115000"/>
                </a:srgbClr>
              </a:gs>
              <a:gs pos="100000">
                <a:srgbClr val="28B4A1">
                  <a:shade val="100000"/>
                  <a:satMod val="115000"/>
                </a:srgbClr>
              </a:gs>
            </a:gsLst>
            <a:lin ang="0" scaled="1"/>
            <a:tileRect/>
          </a:gradFill>
        </p:grpSpPr>
        <p:sp>
          <p:nvSpPr>
            <p:cNvPr id="6" name="Oval 5">
              <a:extLst>
                <a:ext uri="{FF2B5EF4-FFF2-40B4-BE49-F238E27FC236}">
                  <a16:creationId xmlns:a16="http://schemas.microsoft.com/office/drawing/2014/main" id="{6CB40944-B156-4320-8A03-036C77A0A8EB}"/>
                </a:ext>
              </a:extLst>
            </p:cNvPr>
            <p:cNvSpPr/>
            <p:nvPr/>
          </p:nvSpPr>
          <p:spPr>
            <a:xfrm>
              <a:off x="997618" y="2877341"/>
              <a:ext cx="3077426" cy="30214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Between 2023 and 2025, a new cable boom valued at a record $10 billion will bring an estimated 78 systems online measuring over 300,000 kilometers in length, a level of growth not seen in over 20 years </a:t>
              </a:r>
            </a:p>
          </p:txBody>
        </p:sp>
        <p:sp>
          <p:nvSpPr>
            <p:cNvPr id="8" name="Oval 7">
              <a:extLst>
                <a:ext uri="{FF2B5EF4-FFF2-40B4-BE49-F238E27FC236}">
                  <a16:creationId xmlns:a16="http://schemas.microsoft.com/office/drawing/2014/main" id="{C4120D07-B2F6-4B1C-843E-4CAC50E735B1}"/>
                </a:ext>
              </a:extLst>
            </p:cNvPr>
            <p:cNvSpPr/>
            <p:nvPr/>
          </p:nvSpPr>
          <p:spPr>
            <a:xfrm>
              <a:off x="4557287" y="2877341"/>
              <a:ext cx="3077426" cy="30214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Since 2018, content providers have added capacity at a faster rate than other bandwidth users. To date, Google and Meta—driven by their bandwidth-intensive requirements for search, video, and social media—have invested in 26 and 15 submarine cable systems, respectively.</a:t>
              </a:r>
            </a:p>
          </p:txBody>
        </p:sp>
        <p:sp>
          <p:nvSpPr>
            <p:cNvPr id="9" name="Oval 8">
              <a:extLst>
                <a:ext uri="{FF2B5EF4-FFF2-40B4-BE49-F238E27FC236}">
                  <a16:creationId xmlns:a16="http://schemas.microsoft.com/office/drawing/2014/main" id="{7B529AD6-4B22-4DFD-8AFA-89814423AF2F}"/>
                </a:ext>
              </a:extLst>
            </p:cNvPr>
            <p:cNvSpPr/>
            <p:nvPr/>
          </p:nvSpPr>
          <p:spPr>
            <a:xfrm>
              <a:off x="8107017" y="2877341"/>
              <a:ext cx="3077426" cy="30214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After a three-year slump, both mature and emerging markets are rebounding in cloud region expansion. These rollouts can be traced back, in part, to submarine cable routing decisions. Cables land near locations prime for cloud region growth, so cable routes show where inter-data center bandwidth growth is expected.</a:t>
              </a:r>
            </a:p>
          </p:txBody>
        </p:sp>
      </p:grpSp>
    </p:spTree>
    <p:extLst>
      <p:ext uri="{BB962C8B-B14F-4D97-AF65-F5344CB8AC3E}">
        <p14:creationId xmlns:p14="http://schemas.microsoft.com/office/powerpoint/2010/main" val="373817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25E6-0729-A4C5-3CD6-A585C24F1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293D8-53C6-17A9-796F-CF8E1BB6D8BD}"/>
              </a:ext>
            </a:extLst>
          </p:cNvPr>
          <p:cNvSpPr>
            <a:spLocks noGrp="1"/>
          </p:cNvSpPr>
          <p:nvPr>
            <p:ph type="title"/>
          </p:nvPr>
        </p:nvSpPr>
        <p:spPr>
          <a:xfrm>
            <a:off x="838201" y="600076"/>
            <a:ext cx="10515600" cy="549275"/>
          </a:xfrm>
        </p:spPr>
        <p:txBody>
          <a:bodyPr>
            <a:noAutofit/>
          </a:bodyPr>
          <a:lstStyle/>
          <a:p>
            <a:pPr algn="ctr"/>
            <a:r>
              <a:rPr lang="en-US" sz="2000" dirty="0"/>
              <a:t>Content Providers Driving Growth in International Bandwidth</a:t>
            </a:r>
          </a:p>
        </p:txBody>
      </p:sp>
      <p:sp>
        <p:nvSpPr>
          <p:cNvPr id="4" name="Slide Number Placeholder 3">
            <a:extLst>
              <a:ext uri="{FF2B5EF4-FFF2-40B4-BE49-F238E27FC236}">
                <a16:creationId xmlns:a16="http://schemas.microsoft.com/office/drawing/2014/main" id="{0591CB8B-BEB6-654A-7AB2-EA4CC4E22520}"/>
              </a:ext>
            </a:extLst>
          </p:cNvPr>
          <p:cNvSpPr>
            <a:spLocks noGrp="1"/>
          </p:cNvSpPr>
          <p:nvPr>
            <p:ph type="sldNum" sz="quarter" idx="4"/>
          </p:nvPr>
        </p:nvSpPr>
        <p:spPr/>
        <p:txBody>
          <a:bodyPr/>
          <a:lstStyle/>
          <a:p>
            <a:fld id="{AB6D328A-C154-43CA-9A53-A18CF2E3C8AC}" type="slidenum">
              <a:rPr lang="en-US" smtClean="0"/>
              <a:pPr/>
              <a:t>5</a:t>
            </a:fld>
            <a:endParaRPr lang="en-US" dirty="0"/>
          </a:p>
        </p:txBody>
      </p:sp>
      <p:pic>
        <p:nvPicPr>
          <p:cNvPr id="11" name="Picture 10">
            <a:extLst>
              <a:ext uri="{FF2B5EF4-FFF2-40B4-BE49-F238E27FC236}">
                <a16:creationId xmlns:a16="http://schemas.microsoft.com/office/drawing/2014/main" id="{6C52B3D0-3E22-5D35-7FF5-AE8263F1A651}"/>
              </a:ext>
            </a:extLst>
          </p:cNvPr>
          <p:cNvPicPr>
            <a:picLocks noChangeAspect="1"/>
          </p:cNvPicPr>
          <p:nvPr/>
        </p:nvPicPr>
        <p:blipFill>
          <a:blip r:embed="rId3"/>
          <a:stretch>
            <a:fillRect/>
          </a:stretch>
        </p:blipFill>
        <p:spPr>
          <a:xfrm>
            <a:off x="2337211" y="3832411"/>
            <a:ext cx="3642619" cy="2326849"/>
          </a:xfrm>
          <a:prstGeom prst="rect">
            <a:avLst/>
          </a:prstGeom>
          <a:ln>
            <a:solidFill>
              <a:srgbClr val="00A9B0"/>
            </a:solidFill>
          </a:ln>
        </p:spPr>
      </p:pic>
      <p:pic>
        <p:nvPicPr>
          <p:cNvPr id="13" name="Picture 12">
            <a:extLst>
              <a:ext uri="{FF2B5EF4-FFF2-40B4-BE49-F238E27FC236}">
                <a16:creationId xmlns:a16="http://schemas.microsoft.com/office/drawing/2014/main" id="{163C7C27-8937-E174-5617-85AA3CC8D7A6}"/>
              </a:ext>
            </a:extLst>
          </p:cNvPr>
          <p:cNvPicPr>
            <a:picLocks noChangeAspect="1"/>
          </p:cNvPicPr>
          <p:nvPr/>
        </p:nvPicPr>
        <p:blipFill>
          <a:blip r:embed="rId4"/>
          <a:stretch>
            <a:fillRect/>
          </a:stretch>
        </p:blipFill>
        <p:spPr>
          <a:xfrm>
            <a:off x="6212172" y="1308676"/>
            <a:ext cx="3642620" cy="2326849"/>
          </a:xfrm>
          <a:prstGeom prst="rect">
            <a:avLst/>
          </a:prstGeom>
          <a:ln>
            <a:solidFill>
              <a:srgbClr val="00A9B0"/>
            </a:solidFill>
          </a:ln>
        </p:spPr>
      </p:pic>
      <p:pic>
        <p:nvPicPr>
          <p:cNvPr id="15" name="Picture 14">
            <a:extLst>
              <a:ext uri="{FF2B5EF4-FFF2-40B4-BE49-F238E27FC236}">
                <a16:creationId xmlns:a16="http://schemas.microsoft.com/office/drawing/2014/main" id="{978FD6E3-0E7B-6F97-66F0-62BEF33D2459}"/>
              </a:ext>
            </a:extLst>
          </p:cNvPr>
          <p:cNvPicPr>
            <a:picLocks noChangeAspect="1"/>
          </p:cNvPicPr>
          <p:nvPr/>
        </p:nvPicPr>
        <p:blipFill>
          <a:blip r:embed="rId5"/>
          <a:stretch>
            <a:fillRect/>
          </a:stretch>
        </p:blipFill>
        <p:spPr>
          <a:xfrm>
            <a:off x="6212172" y="3832412"/>
            <a:ext cx="3642623" cy="2326848"/>
          </a:xfrm>
          <a:prstGeom prst="rect">
            <a:avLst/>
          </a:prstGeom>
          <a:ln>
            <a:solidFill>
              <a:srgbClr val="00A9B0"/>
            </a:solidFill>
          </a:ln>
        </p:spPr>
      </p:pic>
      <p:pic>
        <p:nvPicPr>
          <p:cNvPr id="17" name="Picture 16">
            <a:extLst>
              <a:ext uri="{FF2B5EF4-FFF2-40B4-BE49-F238E27FC236}">
                <a16:creationId xmlns:a16="http://schemas.microsoft.com/office/drawing/2014/main" id="{9FB893EA-71C1-705F-5F88-5C73FD7285C9}"/>
              </a:ext>
            </a:extLst>
          </p:cNvPr>
          <p:cNvPicPr>
            <a:picLocks noChangeAspect="1"/>
          </p:cNvPicPr>
          <p:nvPr/>
        </p:nvPicPr>
        <p:blipFill>
          <a:blip r:embed="rId6"/>
          <a:stretch>
            <a:fillRect/>
          </a:stretch>
        </p:blipFill>
        <p:spPr>
          <a:xfrm>
            <a:off x="2337211" y="1308676"/>
            <a:ext cx="3642621" cy="2326848"/>
          </a:xfrm>
          <a:prstGeom prst="rect">
            <a:avLst/>
          </a:prstGeom>
          <a:ln>
            <a:solidFill>
              <a:srgbClr val="00A9B0"/>
            </a:solidFill>
          </a:ln>
        </p:spPr>
      </p:pic>
      <p:sp>
        <p:nvSpPr>
          <p:cNvPr id="6" name="TextBox 5">
            <a:extLst>
              <a:ext uri="{FF2B5EF4-FFF2-40B4-BE49-F238E27FC236}">
                <a16:creationId xmlns:a16="http://schemas.microsoft.com/office/drawing/2014/main" id="{AAA5066B-0C4E-4265-B04F-9A6012E38302}"/>
              </a:ext>
            </a:extLst>
          </p:cNvPr>
          <p:cNvSpPr txBox="1"/>
          <p:nvPr/>
        </p:nvSpPr>
        <p:spPr>
          <a:xfrm>
            <a:off x="1449683" y="6257924"/>
            <a:ext cx="7343481" cy="553998"/>
          </a:xfrm>
          <a:prstGeom prst="rect">
            <a:avLst/>
          </a:prstGeom>
          <a:noFill/>
        </p:spPr>
        <p:txBody>
          <a:bodyPr wrap="square" rtlCol="0">
            <a:spAutoFit/>
          </a:bodyPr>
          <a:lstStyle/>
          <a:p>
            <a:r>
              <a:rPr lang="en-US" sz="1100" i="1" dirty="0"/>
              <a:t>Source: </a:t>
            </a:r>
            <a:r>
              <a:rPr lang="en-US" sz="1100" i="1" dirty="0">
                <a:hlinkClick r:id="rId7"/>
              </a:rPr>
              <a:t>Used International Bandwidth Reaches New Heights</a:t>
            </a:r>
            <a:r>
              <a:rPr lang="en-US" sz="1100" i="1" dirty="0"/>
              <a:t> by Alan Mauldin (TeleGeography)</a:t>
            </a:r>
          </a:p>
          <a:p>
            <a:r>
              <a:rPr lang="en-US" dirty="0"/>
              <a:t> </a:t>
            </a:r>
          </a:p>
        </p:txBody>
      </p:sp>
    </p:spTree>
    <p:extLst>
      <p:ext uri="{BB962C8B-B14F-4D97-AF65-F5344CB8AC3E}">
        <p14:creationId xmlns:p14="http://schemas.microsoft.com/office/powerpoint/2010/main" val="182351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25E6-0729-A4C5-3CD6-A585C24F1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293D8-53C6-17A9-796F-CF8E1BB6D8BD}"/>
              </a:ext>
            </a:extLst>
          </p:cNvPr>
          <p:cNvSpPr>
            <a:spLocks noGrp="1"/>
          </p:cNvSpPr>
          <p:nvPr>
            <p:ph type="title"/>
          </p:nvPr>
        </p:nvSpPr>
        <p:spPr>
          <a:xfrm>
            <a:off x="838201" y="600076"/>
            <a:ext cx="10515600" cy="549275"/>
          </a:xfrm>
        </p:spPr>
        <p:txBody>
          <a:bodyPr>
            <a:noAutofit/>
          </a:bodyPr>
          <a:lstStyle/>
          <a:p>
            <a:pPr algn="ctr"/>
            <a:r>
              <a:rPr lang="en-US" sz="2000" dirty="0"/>
              <a:t>Increase in International Internet Bandwidth</a:t>
            </a:r>
          </a:p>
        </p:txBody>
      </p:sp>
      <p:sp>
        <p:nvSpPr>
          <p:cNvPr id="4" name="Slide Number Placeholder 3">
            <a:extLst>
              <a:ext uri="{FF2B5EF4-FFF2-40B4-BE49-F238E27FC236}">
                <a16:creationId xmlns:a16="http://schemas.microsoft.com/office/drawing/2014/main" id="{0591CB8B-BEB6-654A-7AB2-EA4CC4E22520}"/>
              </a:ext>
            </a:extLst>
          </p:cNvPr>
          <p:cNvSpPr>
            <a:spLocks noGrp="1"/>
          </p:cNvSpPr>
          <p:nvPr>
            <p:ph type="sldNum" sz="quarter" idx="4"/>
          </p:nvPr>
        </p:nvSpPr>
        <p:spPr/>
        <p:txBody>
          <a:bodyPr/>
          <a:lstStyle/>
          <a:p>
            <a:fld id="{AB6D328A-C154-43CA-9A53-A18CF2E3C8AC}" type="slidenum">
              <a:rPr lang="en-US" smtClean="0"/>
              <a:pPr/>
              <a:t>6</a:t>
            </a:fld>
            <a:endParaRPr lang="en-US" dirty="0"/>
          </a:p>
        </p:txBody>
      </p:sp>
      <p:sp>
        <p:nvSpPr>
          <p:cNvPr id="6" name="TextBox 5">
            <a:extLst>
              <a:ext uri="{FF2B5EF4-FFF2-40B4-BE49-F238E27FC236}">
                <a16:creationId xmlns:a16="http://schemas.microsoft.com/office/drawing/2014/main" id="{AAA5066B-0C4E-4265-B04F-9A6012E38302}"/>
              </a:ext>
            </a:extLst>
          </p:cNvPr>
          <p:cNvSpPr txBox="1"/>
          <p:nvPr/>
        </p:nvSpPr>
        <p:spPr>
          <a:xfrm>
            <a:off x="1449683" y="6257924"/>
            <a:ext cx="7343481" cy="553998"/>
          </a:xfrm>
          <a:prstGeom prst="rect">
            <a:avLst/>
          </a:prstGeom>
          <a:noFill/>
        </p:spPr>
        <p:txBody>
          <a:bodyPr wrap="square" rtlCol="0">
            <a:spAutoFit/>
          </a:bodyPr>
          <a:lstStyle/>
          <a:p>
            <a:r>
              <a:rPr lang="en-US" sz="1100" i="1" dirty="0"/>
              <a:t>Source: TRA Market Research Data 2024</a:t>
            </a:r>
          </a:p>
          <a:p>
            <a:r>
              <a:rPr lang="en-US" dirty="0"/>
              <a:t> </a:t>
            </a:r>
          </a:p>
        </p:txBody>
      </p:sp>
      <p:graphicFrame>
        <p:nvGraphicFramePr>
          <p:cNvPr id="10" name="Chart 9">
            <a:extLst>
              <a:ext uri="{FF2B5EF4-FFF2-40B4-BE49-F238E27FC236}">
                <a16:creationId xmlns:a16="http://schemas.microsoft.com/office/drawing/2014/main" id="{B57AA593-46E9-449C-A2B6-72A56479259A}"/>
              </a:ext>
            </a:extLst>
          </p:cNvPr>
          <p:cNvGraphicFramePr>
            <a:graphicFrameLocks/>
          </p:cNvGraphicFramePr>
          <p:nvPr>
            <p:extLst>
              <p:ext uri="{D42A27DB-BD31-4B8C-83A1-F6EECF244321}">
                <p14:modId xmlns:p14="http://schemas.microsoft.com/office/powerpoint/2010/main" val="2262617815"/>
              </p:ext>
            </p:extLst>
          </p:nvPr>
        </p:nvGraphicFramePr>
        <p:xfrm>
          <a:off x="838202" y="1496853"/>
          <a:ext cx="10515600" cy="3925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13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E17E-63BC-46A0-BBA4-6A1AE35DFEFB}"/>
              </a:ext>
            </a:extLst>
          </p:cNvPr>
          <p:cNvSpPr>
            <a:spLocks noGrp="1"/>
          </p:cNvSpPr>
          <p:nvPr>
            <p:ph type="title"/>
          </p:nvPr>
        </p:nvSpPr>
        <p:spPr/>
        <p:txBody>
          <a:bodyPr>
            <a:noAutofit/>
          </a:bodyPr>
          <a:lstStyle/>
          <a:p>
            <a:pPr algn="ctr"/>
            <a:r>
              <a:rPr lang="en-US" sz="2000" dirty="0"/>
              <a:t>Key Developments in the past 5 years</a:t>
            </a:r>
          </a:p>
        </p:txBody>
      </p:sp>
      <p:graphicFrame>
        <p:nvGraphicFramePr>
          <p:cNvPr id="9" name="Content Placeholder 8">
            <a:extLst>
              <a:ext uri="{FF2B5EF4-FFF2-40B4-BE49-F238E27FC236}">
                <a16:creationId xmlns:a16="http://schemas.microsoft.com/office/drawing/2014/main" id="{38069477-AF37-35F6-2A8C-F25802A6B4F3}"/>
              </a:ext>
            </a:extLst>
          </p:cNvPr>
          <p:cNvGraphicFramePr>
            <a:graphicFrameLocks noGrp="1"/>
          </p:cNvGraphicFramePr>
          <p:nvPr>
            <p:ph idx="1"/>
            <p:extLst>
              <p:ext uri="{D42A27DB-BD31-4B8C-83A1-F6EECF244321}">
                <p14:modId xmlns:p14="http://schemas.microsoft.com/office/powerpoint/2010/main" val="1369060040"/>
              </p:ext>
            </p:extLst>
          </p:nvPr>
        </p:nvGraphicFramePr>
        <p:xfrm>
          <a:off x="915987" y="1404044"/>
          <a:ext cx="10360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6EFBECF-BB7C-477C-AA13-1142AD9D1477}"/>
              </a:ext>
            </a:extLst>
          </p:cNvPr>
          <p:cNvSpPr>
            <a:spLocks noGrp="1"/>
          </p:cNvSpPr>
          <p:nvPr>
            <p:ph type="sldNum" sz="quarter" idx="4"/>
          </p:nvPr>
        </p:nvSpPr>
        <p:spPr/>
        <p:txBody>
          <a:bodyPr/>
          <a:lstStyle/>
          <a:p>
            <a:fld id="{AB6D328A-C154-43CA-9A53-A18CF2E3C8AC}" type="slidenum">
              <a:rPr lang="en-US" smtClean="0"/>
              <a:pPr/>
              <a:t>7</a:t>
            </a:fld>
            <a:endParaRPr lang="en-US" dirty="0"/>
          </a:p>
        </p:txBody>
      </p:sp>
      <p:pic>
        <p:nvPicPr>
          <p:cNvPr id="5" name="Picture 4">
            <a:extLst>
              <a:ext uri="{FF2B5EF4-FFF2-40B4-BE49-F238E27FC236}">
                <a16:creationId xmlns:a16="http://schemas.microsoft.com/office/drawing/2014/main" id="{BC069449-D454-9DCB-81A3-FF3C0BDCAF64}"/>
              </a:ext>
            </a:extLst>
          </p:cNvPr>
          <p:cNvPicPr>
            <a:picLocks noChangeAspect="1"/>
          </p:cNvPicPr>
          <p:nvPr/>
        </p:nvPicPr>
        <p:blipFill>
          <a:blip r:embed="rId8"/>
          <a:stretch>
            <a:fillRect/>
          </a:stretch>
        </p:blipFill>
        <p:spPr>
          <a:xfrm>
            <a:off x="5524951" y="4165262"/>
            <a:ext cx="784190" cy="417154"/>
          </a:xfrm>
          <a:prstGeom prst="rect">
            <a:avLst/>
          </a:prstGeom>
        </p:spPr>
      </p:pic>
      <p:pic>
        <p:nvPicPr>
          <p:cNvPr id="11" name="Picture 10">
            <a:extLst>
              <a:ext uri="{FF2B5EF4-FFF2-40B4-BE49-F238E27FC236}">
                <a16:creationId xmlns:a16="http://schemas.microsoft.com/office/drawing/2014/main" id="{95D3E709-AE62-1D1C-E37F-23D411D0E06A}"/>
              </a:ext>
            </a:extLst>
          </p:cNvPr>
          <p:cNvPicPr>
            <a:picLocks noChangeAspect="1"/>
          </p:cNvPicPr>
          <p:nvPr/>
        </p:nvPicPr>
        <p:blipFill>
          <a:blip r:embed="rId9"/>
          <a:stretch>
            <a:fillRect/>
          </a:stretch>
        </p:blipFill>
        <p:spPr>
          <a:xfrm>
            <a:off x="1121452" y="4165261"/>
            <a:ext cx="1520042" cy="425179"/>
          </a:xfrm>
          <a:prstGeom prst="rect">
            <a:avLst/>
          </a:prstGeom>
        </p:spPr>
      </p:pic>
      <p:sp>
        <p:nvSpPr>
          <p:cNvPr id="13" name="TextBox 12">
            <a:extLst>
              <a:ext uri="{FF2B5EF4-FFF2-40B4-BE49-F238E27FC236}">
                <a16:creationId xmlns:a16="http://schemas.microsoft.com/office/drawing/2014/main" id="{44DDC60B-F151-6A82-4D04-4229F461C1CC}"/>
              </a:ext>
            </a:extLst>
          </p:cNvPr>
          <p:cNvSpPr txBox="1"/>
          <p:nvPr/>
        </p:nvSpPr>
        <p:spPr>
          <a:xfrm>
            <a:off x="1131850" y="1628734"/>
            <a:ext cx="1509644" cy="1384995"/>
          </a:xfrm>
          <a:prstGeom prst="rect">
            <a:avLst/>
          </a:prstGeom>
          <a:noFill/>
          <a:ln w="19050">
            <a:solidFill>
              <a:srgbClr val="00A9B0"/>
            </a:solidFill>
            <a:prstDash val="sysDot"/>
          </a:ln>
        </p:spPr>
        <p:txBody>
          <a:bodyPr wrap="square">
            <a:spAutoFit/>
          </a:bodyPr>
          <a:lstStyle/>
          <a:p>
            <a:pPr algn="ctr"/>
            <a:r>
              <a:rPr lang="en-US" sz="1200" dirty="0"/>
              <a:t>More than half of the 21 subsea cables that connect to the GCC land in Muscat. The Muscat MC1 IBX® connects to more than 120 cities.</a:t>
            </a:r>
          </a:p>
        </p:txBody>
      </p:sp>
      <p:sp>
        <p:nvSpPr>
          <p:cNvPr id="15" name="TextBox 14">
            <a:extLst>
              <a:ext uri="{FF2B5EF4-FFF2-40B4-BE49-F238E27FC236}">
                <a16:creationId xmlns:a16="http://schemas.microsoft.com/office/drawing/2014/main" id="{B4685F04-50D4-A4C5-9C11-34C77BAB8AEE}"/>
              </a:ext>
            </a:extLst>
          </p:cNvPr>
          <p:cNvSpPr txBox="1"/>
          <p:nvPr/>
        </p:nvSpPr>
        <p:spPr>
          <a:xfrm>
            <a:off x="5064290" y="1699693"/>
            <a:ext cx="1705513" cy="1277273"/>
          </a:xfrm>
          <a:prstGeom prst="rect">
            <a:avLst/>
          </a:prstGeom>
          <a:noFill/>
          <a:ln w="19050">
            <a:solidFill>
              <a:srgbClr val="00A9B0"/>
            </a:solidFill>
            <a:prstDash val="sysDot"/>
          </a:ln>
        </p:spPr>
        <p:txBody>
          <a:bodyPr wrap="square">
            <a:spAutoFit/>
          </a:bodyPr>
          <a:lstStyle>
            <a:defPPr>
              <a:defRPr lang="en-US"/>
            </a:defPPr>
            <a:lvl1pPr>
              <a:defRPr sz="1200"/>
            </a:lvl1pPr>
          </a:lstStyle>
          <a:p>
            <a:pPr algn="ctr"/>
            <a:r>
              <a:rPr lang="en-US" sz="1100" dirty="0"/>
              <a:t>With five redundant landing stations and four terrestrial networks connected via border crossings, ZOI is positioned to be a global connectivity hub.</a:t>
            </a:r>
          </a:p>
        </p:txBody>
      </p:sp>
      <p:sp>
        <p:nvSpPr>
          <p:cNvPr id="17" name="TextBox 16">
            <a:extLst>
              <a:ext uri="{FF2B5EF4-FFF2-40B4-BE49-F238E27FC236}">
                <a16:creationId xmlns:a16="http://schemas.microsoft.com/office/drawing/2014/main" id="{9DAF16D7-10B9-1C7D-3F81-F58FB52726B9}"/>
              </a:ext>
            </a:extLst>
          </p:cNvPr>
          <p:cNvSpPr txBox="1"/>
          <p:nvPr/>
        </p:nvSpPr>
        <p:spPr>
          <a:xfrm>
            <a:off x="3159223" y="4176361"/>
            <a:ext cx="1613739" cy="1384995"/>
          </a:xfrm>
          <a:prstGeom prst="rect">
            <a:avLst/>
          </a:prstGeom>
          <a:noFill/>
          <a:ln w="19050">
            <a:solidFill>
              <a:srgbClr val="00A9B0"/>
            </a:solidFill>
            <a:prstDash val="sysDot"/>
          </a:ln>
        </p:spPr>
        <p:txBody>
          <a:bodyPr wrap="square">
            <a:spAutoFit/>
          </a:bodyPr>
          <a:lstStyle>
            <a:defPPr>
              <a:defRPr lang="en-US"/>
            </a:defPPr>
            <a:lvl1pPr>
              <a:defRPr sz="1400"/>
            </a:lvl1pPr>
          </a:lstStyle>
          <a:p>
            <a:pPr algn="ctr"/>
            <a:r>
              <a:rPr lang="en-US" sz="1200" dirty="0"/>
              <a:t>The Direct Connect service enables you to establish a private, physical network connection between AWS and your data center</a:t>
            </a:r>
          </a:p>
        </p:txBody>
      </p:sp>
      <p:pic>
        <p:nvPicPr>
          <p:cNvPr id="18" name="Picture 17">
            <a:extLst>
              <a:ext uri="{FF2B5EF4-FFF2-40B4-BE49-F238E27FC236}">
                <a16:creationId xmlns:a16="http://schemas.microsoft.com/office/drawing/2014/main" id="{88362ABB-554C-DC3F-0537-E7EE7CAE147E}"/>
              </a:ext>
            </a:extLst>
          </p:cNvPr>
          <p:cNvPicPr>
            <a:picLocks noChangeAspect="1"/>
          </p:cNvPicPr>
          <p:nvPr/>
        </p:nvPicPr>
        <p:blipFill>
          <a:blip r:embed="rId10"/>
          <a:stretch>
            <a:fillRect/>
          </a:stretch>
        </p:blipFill>
        <p:spPr>
          <a:xfrm>
            <a:off x="3473348" y="2628301"/>
            <a:ext cx="760022" cy="380046"/>
          </a:xfrm>
          <a:prstGeom prst="rect">
            <a:avLst/>
          </a:prstGeom>
        </p:spPr>
      </p:pic>
      <p:pic>
        <p:nvPicPr>
          <p:cNvPr id="20" name="Picture 19">
            <a:extLst>
              <a:ext uri="{FF2B5EF4-FFF2-40B4-BE49-F238E27FC236}">
                <a16:creationId xmlns:a16="http://schemas.microsoft.com/office/drawing/2014/main" id="{8FFEA5C9-D9E6-EB28-0A02-E45FCC6E3AEE}"/>
              </a:ext>
            </a:extLst>
          </p:cNvPr>
          <p:cNvPicPr>
            <a:picLocks noChangeAspect="1"/>
          </p:cNvPicPr>
          <p:nvPr/>
        </p:nvPicPr>
        <p:blipFill>
          <a:blip r:embed="rId11"/>
          <a:stretch>
            <a:fillRect/>
          </a:stretch>
        </p:blipFill>
        <p:spPr>
          <a:xfrm>
            <a:off x="7385609" y="2628301"/>
            <a:ext cx="1145895" cy="380046"/>
          </a:xfrm>
          <a:prstGeom prst="rect">
            <a:avLst/>
          </a:prstGeom>
        </p:spPr>
      </p:pic>
      <p:sp>
        <p:nvSpPr>
          <p:cNvPr id="22" name="TextBox 21">
            <a:extLst>
              <a:ext uri="{FF2B5EF4-FFF2-40B4-BE49-F238E27FC236}">
                <a16:creationId xmlns:a16="http://schemas.microsoft.com/office/drawing/2014/main" id="{36EAF10F-0FDC-99EB-FF6B-398D992C5694}"/>
              </a:ext>
            </a:extLst>
          </p:cNvPr>
          <p:cNvSpPr txBox="1"/>
          <p:nvPr/>
        </p:nvSpPr>
        <p:spPr>
          <a:xfrm>
            <a:off x="7120096" y="4173483"/>
            <a:ext cx="1734335" cy="1384995"/>
          </a:xfrm>
          <a:prstGeom prst="rect">
            <a:avLst/>
          </a:prstGeom>
          <a:noFill/>
          <a:ln w="19050">
            <a:solidFill>
              <a:srgbClr val="00A9B0"/>
            </a:solidFill>
            <a:prstDash val="sysDot"/>
          </a:ln>
        </p:spPr>
        <p:txBody>
          <a:bodyPr wrap="square">
            <a:spAutoFit/>
          </a:bodyPr>
          <a:lstStyle>
            <a:defPPr>
              <a:defRPr lang="en-US"/>
            </a:defPPr>
            <a:lvl1pPr>
              <a:defRPr sz="1200"/>
            </a:lvl1pPr>
          </a:lstStyle>
          <a:p>
            <a:pPr algn="ctr"/>
            <a:r>
              <a:rPr lang="en-US" dirty="0"/>
              <a:t>Internet Peering service facilitates direct network interconnections, bringing all networks closer and localizing traffic. </a:t>
            </a:r>
          </a:p>
          <a:p>
            <a:pPr algn="ctr"/>
            <a:endParaRPr lang="en-US" dirty="0"/>
          </a:p>
        </p:txBody>
      </p:sp>
      <p:cxnSp>
        <p:nvCxnSpPr>
          <p:cNvPr id="28" name="Straight Connector 27">
            <a:extLst>
              <a:ext uri="{FF2B5EF4-FFF2-40B4-BE49-F238E27FC236}">
                <a16:creationId xmlns:a16="http://schemas.microsoft.com/office/drawing/2014/main" id="{27616FC2-B4FD-406F-9C4F-82717DA306A1}"/>
              </a:ext>
            </a:extLst>
          </p:cNvPr>
          <p:cNvCxnSpPr>
            <a:cxnSpLocks/>
          </p:cNvCxnSpPr>
          <p:nvPr/>
        </p:nvCxnSpPr>
        <p:spPr>
          <a:xfrm>
            <a:off x="1908966" y="3008347"/>
            <a:ext cx="0" cy="153396"/>
          </a:xfrm>
          <a:prstGeom prst="line">
            <a:avLst/>
          </a:prstGeom>
          <a:ln w="19050">
            <a:solidFill>
              <a:srgbClr val="00A9B0"/>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04DED2-9BD4-44B6-8A2B-6285486494C1}"/>
              </a:ext>
            </a:extLst>
          </p:cNvPr>
          <p:cNvSpPr/>
          <p:nvPr/>
        </p:nvSpPr>
        <p:spPr>
          <a:xfrm>
            <a:off x="9198564" y="1617789"/>
            <a:ext cx="1629141" cy="1384995"/>
          </a:xfrm>
          <a:prstGeom prst="rect">
            <a:avLst/>
          </a:prstGeom>
          <a:noFill/>
          <a:ln w="19050">
            <a:solidFill>
              <a:srgbClr val="00A9B0"/>
            </a:solidFill>
            <a:prstDash val="sysDot"/>
          </a:ln>
        </p:spPr>
        <p:txBody>
          <a:bodyPr wrap="square">
            <a:spAutoFit/>
          </a:bodyPr>
          <a:lstStyle/>
          <a:p>
            <a:pPr algn="ctr"/>
            <a:r>
              <a:rPr lang="en-US" sz="1050" dirty="0"/>
              <a:t>The new facility in Salalah enhances global connectivity, providing a strategic link  between Asia, Africa, Europe, and Australia by shortening the routes of multiple subsea cables.</a:t>
            </a:r>
          </a:p>
        </p:txBody>
      </p:sp>
      <p:cxnSp>
        <p:nvCxnSpPr>
          <p:cNvPr id="52" name="Straight Connector 51">
            <a:extLst>
              <a:ext uri="{FF2B5EF4-FFF2-40B4-BE49-F238E27FC236}">
                <a16:creationId xmlns:a16="http://schemas.microsoft.com/office/drawing/2014/main" id="{D1C5BDF2-1B5F-485C-A6F5-7CF3360875C1}"/>
              </a:ext>
            </a:extLst>
          </p:cNvPr>
          <p:cNvCxnSpPr>
            <a:cxnSpLocks/>
          </p:cNvCxnSpPr>
          <p:nvPr/>
        </p:nvCxnSpPr>
        <p:spPr>
          <a:xfrm>
            <a:off x="3919246" y="3999031"/>
            <a:ext cx="1" cy="177330"/>
          </a:xfrm>
          <a:prstGeom prst="line">
            <a:avLst/>
          </a:prstGeom>
          <a:ln w="19050">
            <a:solidFill>
              <a:srgbClr val="00A9B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5F0E2A0-D482-4361-BE77-780483912560}"/>
              </a:ext>
            </a:extLst>
          </p:cNvPr>
          <p:cNvCxnSpPr>
            <a:cxnSpLocks/>
          </p:cNvCxnSpPr>
          <p:nvPr/>
        </p:nvCxnSpPr>
        <p:spPr>
          <a:xfrm>
            <a:off x="5940255" y="2976966"/>
            <a:ext cx="0" cy="184777"/>
          </a:xfrm>
          <a:prstGeom prst="line">
            <a:avLst/>
          </a:prstGeom>
          <a:ln w="19050">
            <a:solidFill>
              <a:srgbClr val="00A9B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A790F94-F378-40BB-BB00-38341F16806E}"/>
              </a:ext>
            </a:extLst>
          </p:cNvPr>
          <p:cNvCxnSpPr>
            <a:cxnSpLocks/>
          </p:cNvCxnSpPr>
          <p:nvPr/>
        </p:nvCxnSpPr>
        <p:spPr>
          <a:xfrm>
            <a:off x="7987265" y="3999031"/>
            <a:ext cx="0" cy="166231"/>
          </a:xfrm>
          <a:prstGeom prst="line">
            <a:avLst/>
          </a:prstGeom>
          <a:ln w="19050">
            <a:solidFill>
              <a:srgbClr val="00A9B0"/>
            </a:solidFill>
            <a:prstDash val="sysDot"/>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2FC11613-41A9-4B57-B856-0DCC9B593682}"/>
              </a:ext>
            </a:extLst>
          </p:cNvPr>
          <p:cNvPicPr>
            <a:picLocks noChangeAspect="1"/>
          </p:cNvPicPr>
          <p:nvPr/>
        </p:nvPicPr>
        <p:blipFill>
          <a:blip r:embed="rId9"/>
          <a:stretch>
            <a:fillRect/>
          </a:stretch>
        </p:blipFill>
        <p:spPr>
          <a:xfrm>
            <a:off x="9147311" y="4173287"/>
            <a:ext cx="1520042" cy="417154"/>
          </a:xfrm>
          <a:prstGeom prst="rect">
            <a:avLst/>
          </a:prstGeom>
        </p:spPr>
      </p:pic>
      <p:cxnSp>
        <p:nvCxnSpPr>
          <p:cNvPr id="56" name="Straight Connector 55">
            <a:extLst>
              <a:ext uri="{FF2B5EF4-FFF2-40B4-BE49-F238E27FC236}">
                <a16:creationId xmlns:a16="http://schemas.microsoft.com/office/drawing/2014/main" id="{2F2235B6-83B6-4B66-B83F-420D14B507E3}"/>
              </a:ext>
            </a:extLst>
          </p:cNvPr>
          <p:cNvCxnSpPr>
            <a:cxnSpLocks/>
          </p:cNvCxnSpPr>
          <p:nvPr/>
        </p:nvCxnSpPr>
        <p:spPr>
          <a:xfrm>
            <a:off x="10072413" y="3012237"/>
            <a:ext cx="0" cy="149506"/>
          </a:xfrm>
          <a:prstGeom prst="line">
            <a:avLst/>
          </a:prstGeom>
          <a:ln w="19050">
            <a:solidFill>
              <a:srgbClr val="00A9B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20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5DAA065D-88D7-44EB-9CDE-6320AC9638BE}"/>
              </a:ext>
            </a:extLst>
          </p:cNvPr>
          <p:cNvGraphicFramePr/>
          <p:nvPr>
            <p:extLst>
              <p:ext uri="{D42A27DB-BD31-4B8C-83A1-F6EECF244321}">
                <p14:modId xmlns:p14="http://schemas.microsoft.com/office/powerpoint/2010/main" val="3204075890"/>
              </p:ext>
            </p:extLst>
          </p:nvPr>
        </p:nvGraphicFramePr>
        <p:xfrm>
          <a:off x="3588026" y="1692941"/>
          <a:ext cx="7765775" cy="435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0F4E17E-63BC-46A0-BBA4-6A1AE35DFEFB}"/>
              </a:ext>
            </a:extLst>
          </p:cNvPr>
          <p:cNvSpPr>
            <a:spLocks noGrp="1"/>
          </p:cNvSpPr>
          <p:nvPr>
            <p:ph type="title"/>
          </p:nvPr>
        </p:nvSpPr>
        <p:spPr/>
        <p:txBody>
          <a:bodyPr>
            <a:noAutofit/>
          </a:bodyPr>
          <a:lstStyle/>
          <a:p>
            <a:pPr algn="ctr"/>
            <a:r>
              <a:rPr lang="en-US" sz="2000" dirty="0"/>
              <a:t>Regulation (1/3) – International Telecommunications Cables</a:t>
            </a:r>
            <a:endParaRPr lang="en-US" sz="2200" b="1" dirty="0"/>
          </a:p>
        </p:txBody>
      </p:sp>
      <p:sp>
        <p:nvSpPr>
          <p:cNvPr id="4" name="Slide Number Placeholder 3">
            <a:extLst>
              <a:ext uri="{FF2B5EF4-FFF2-40B4-BE49-F238E27FC236}">
                <a16:creationId xmlns:a16="http://schemas.microsoft.com/office/drawing/2014/main" id="{66EFBECF-BB7C-477C-AA13-1142AD9D1477}"/>
              </a:ext>
            </a:extLst>
          </p:cNvPr>
          <p:cNvSpPr>
            <a:spLocks noGrp="1"/>
          </p:cNvSpPr>
          <p:nvPr>
            <p:ph type="sldNum" sz="quarter" idx="4"/>
          </p:nvPr>
        </p:nvSpPr>
        <p:spPr/>
        <p:txBody>
          <a:bodyPr/>
          <a:lstStyle/>
          <a:p>
            <a:pPr algn="ctr"/>
            <a:fld id="{AB6D328A-C154-43CA-9A53-A18CF2E3C8AC}" type="slidenum">
              <a:rPr lang="en-US" smtClean="0"/>
              <a:pPr algn="ctr"/>
              <a:t>8</a:t>
            </a:fld>
            <a:endParaRPr lang="en-US" dirty="0"/>
          </a:p>
        </p:txBody>
      </p:sp>
      <p:sp>
        <p:nvSpPr>
          <p:cNvPr id="3" name="TextBox 2">
            <a:extLst>
              <a:ext uri="{FF2B5EF4-FFF2-40B4-BE49-F238E27FC236}">
                <a16:creationId xmlns:a16="http://schemas.microsoft.com/office/drawing/2014/main" id="{D81A29FF-5A64-4009-A957-E4C452992B86}"/>
              </a:ext>
            </a:extLst>
          </p:cNvPr>
          <p:cNvSpPr txBox="1"/>
          <p:nvPr/>
        </p:nvSpPr>
        <p:spPr>
          <a:xfrm>
            <a:off x="1275517" y="3692575"/>
            <a:ext cx="1775792" cy="1169551"/>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Regulations on International Telecommunications Cables – In Draft Stage</a:t>
            </a:r>
          </a:p>
        </p:txBody>
      </p:sp>
      <p:pic>
        <p:nvPicPr>
          <p:cNvPr id="13" name="Picture 12">
            <a:extLst>
              <a:ext uri="{FF2B5EF4-FFF2-40B4-BE49-F238E27FC236}">
                <a16:creationId xmlns:a16="http://schemas.microsoft.com/office/drawing/2014/main" id="{C90C7539-CCF5-4483-AA64-CFB575E554CC}"/>
              </a:ext>
            </a:extLst>
          </p:cNvPr>
          <p:cNvPicPr>
            <a:picLocks noChangeAspect="1"/>
          </p:cNvPicPr>
          <p:nvPr/>
        </p:nvPicPr>
        <p:blipFill>
          <a:blip r:embed="rId8"/>
          <a:stretch>
            <a:fillRect/>
          </a:stretch>
        </p:blipFill>
        <p:spPr>
          <a:xfrm>
            <a:off x="1151603" y="1591766"/>
            <a:ext cx="2023621" cy="1986321"/>
          </a:xfrm>
          <a:prstGeom prst="rect">
            <a:avLst/>
          </a:prstGeom>
        </p:spPr>
      </p:pic>
    </p:spTree>
    <p:extLst>
      <p:ext uri="{BB962C8B-B14F-4D97-AF65-F5344CB8AC3E}">
        <p14:creationId xmlns:p14="http://schemas.microsoft.com/office/powerpoint/2010/main" val="108546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5DAA065D-88D7-44EB-9CDE-6320AC9638BE}"/>
              </a:ext>
            </a:extLst>
          </p:cNvPr>
          <p:cNvGraphicFramePr/>
          <p:nvPr>
            <p:extLst>
              <p:ext uri="{D42A27DB-BD31-4B8C-83A1-F6EECF244321}">
                <p14:modId xmlns:p14="http://schemas.microsoft.com/office/powerpoint/2010/main" val="900163160"/>
              </p:ext>
            </p:extLst>
          </p:nvPr>
        </p:nvGraphicFramePr>
        <p:xfrm>
          <a:off x="3588026" y="1692941"/>
          <a:ext cx="7765775" cy="435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0F4E17E-63BC-46A0-BBA4-6A1AE35DFEFB}"/>
              </a:ext>
            </a:extLst>
          </p:cNvPr>
          <p:cNvSpPr>
            <a:spLocks noGrp="1"/>
          </p:cNvSpPr>
          <p:nvPr>
            <p:ph type="title"/>
          </p:nvPr>
        </p:nvSpPr>
        <p:spPr/>
        <p:txBody>
          <a:bodyPr>
            <a:noAutofit/>
          </a:bodyPr>
          <a:lstStyle/>
          <a:p>
            <a:pPr algn="ctr"/>
            <a:r>
              <a:rPr lang="en-US" sz="2000" dirty="0"/>
              <a:t>Regulation (2/3) – RAIO</a:t>
            </a:r>
            <a:endParaRPr lang="en-US" sz="2200" b="1" dirty="0"/>
          </a:p>
        </p:txBody>
      </p:sp>
      <p:sp>
        <p:nvSpPr>
          <p:cNvPr id="4" name="Slide Number Placeholder 3">
            <a:extLst>
              <a:ext uri="{FF2B5EF4-FFF2-40B4-BE49-F238E27FC236}">
                <a16:creationId xmlns:a16="http://schemas.microsoft.com/office/drawing/2014/main" id="{66EFBECF-BB7C-477C-AA13-1142AD9D1477}"/>
              </a:ext>
            </a:extLst>
          </p:cNvPr>
          <p:cNvSpPr>
            <a:spLocks noGrp="1"/>
          </p:cNvSpPr>
          <p:nvPr>
            <p:ph type="sldNum" sz="quarter" idx="4"/>
          </p:nvPr>
        </p:nvSpPr>
        <p:spPr/>
        <p:txBody>
          <a:bodyPr/>
          <a:lstStyle/>
          <a:p>
            <a:pPr algn="ctr"/>
            <a:fld id="{AB6D328A-C154-43CA-9A53-A18CF2E3C8AC}" type="slidenum">
              <a:rPr lang="en-US" smtClean="0"/>
              <a:pPr algn="ctr"/>
              <a:t>9</a:t>
            </a:fld>
            <a:endParaRPr lang="en-US" dirty="0"/>
          </a:p>
        </p:txBody>
      </p:sp>
      <p:sp>
        <p:nvSpPr>
          <p:cNvPr id="3" name="TextBox 2">
            <a:extLst>
              <a:ext uri="{FF2B5EF4-FFF2-40B4-BE49-F238E27FC236}">
                <a16:creationId xmlns:a16="http://schemas.microsoft.com/office/drawing/2014/main" id="{D81A29FF-5A64-4009-A957-E4C452992B86}"/>
              </a:ext>
            </a:extLst>
          </p:cNvPr>
          <p:cNvSpPr txBox="1"/>
          <p:nvPr/>
        </p:nvSpPr>
        <p:spPr>
          <a:xfrm>
            <a:off x="1275517" y="3692575"/>
            <a:ext cx="1775792" cy="523220"/>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Review of RAIO – In Draft Stage</a:t>
            </a:r>
          </a:p>
        </p:txBody>
      </p:sp>
      <p:pic>
        <p:nvPicPr>
          <p:cNvPr id="13" name="Picture 12">
            <a:extLst>
              <a:ext uri="{FF2B5EF4-FFF2-40B4-BE49-F238E27FC236}">
                <a16:creationId xmlns:a16="http://schemas.microsoft.com/office/drawing/2014/main" id="{C90C7539-CCF5-4483-AA64-CFB575E554CC}"/>
              </a:ext>
            </a:extLst>
          </p:cNvPr>
          <p:cNvPicPr>
            <a:picLocks noChangeAspect="1"/>
          </p:cNvPicPr>
          <p:nvPr/>
        </p:nvPicPr>
        <p:blipFill>
          <a:blip r:embed="rId8"/>
          <a:stretch>
            <a:fillRect/>
          </a:stretch>
        </p:blipFill>
        <p:spPr>
          <a:xfrm>
            <a:off x="1151603" y="1591766"/>
            <a:ext cx="2023621" cy="1986321"/>
          </a:xfrm>
          <a:prstGeom prst="rect">
            <a:avLst/>
          </a:prstGeom>
        </p:spPr>
      </p:pic>
    </p:spTree>
    <p:extLst>
      <p:ext uri="{BB962C8B-B14F-4D97-AF65-F5344CB8AC3E}">
        <p14:creationId xmlns:p14="http://schemas.microsoft.com/office/powerpoint/2010/main" val="2312740028"/>
      </p:ext>
    </p:extLst>
  </p:cSld>
  <p:clrMapOvr>
    <a:masterClrMapping/>
  </p:clrMapOvr>
</p:sld>
</file>

<file path=ppt/theme/theme1.xml><?xml version="1.0" encoding="utf-8"?>
<a:theme xmlns:a="http://schemas.openxmlformats.org/drawingml/2006/main" name="Title">
  <a:themeElements>
    <a:clrScheme name="TRA">
      <a:dk1>
        <a:sysClr val="windowText" lastClr="000000"/>
      </a:dk1>
      <a:lt1>
        <a:sysClr val="window" lastClr="FFFFFF"/>
      </a:lt1>
      <a:dk2>
        <a:srgbClr val="44546A"/>
      </a:dk2>
      <a:lt2>
        <a:srgbClr val="E7E6E6"/>
      </a:lt2>
      <a:accent1>
        <a:srgbClr val="000792"/>
      </a:accent1>
      <a:accent2>
        <a:srgbClr val="00A9B0"/>
      </a:accent2>
      <a:accent3>
        <a:srgbClr val="33DEF2"/>
      </a:accent3>
      <a:accent4>
        <a:srgbClr val="58E99B"/>
      </a:accent4>
      <a:accent5>
        <a:srgbClr val="666699"/>
      </a:accent5>
      <a:accent6>
        <a:srgbClr val="6600CC"/>
      </a:accent6>
      <a:hlink>
        <a:srgbClr val="0563C1"/>
      </a:hlink>
      <a:folHlink>
        <a:srgbClr val="0099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yout">
  <a:themeElements>
    <a:clrScheme name="TRA">
      <a:dk1>
        <a:sysClr val="windowText" lastClr="000000"/>
      </a:dk1>
      <a:lt1>
        <a:sysClr val="window" lastClr="FFFFFF"/>
      </a:lt1>
      <a:dk2>
        <a:srgbClr val="44546A"/>
      </a:dk2>
      <a:lt2>
        <a:srgbClr val="E7E6E6"/>
      </a:lt2>
      <a:accent1>
        <a:srgbClr val="000792"/>
      </a:accent1>
      <a:accent2>
        <a:srgbClr val="00A9B0"/>
      </a:accent2>
      <a:accent3>
        <a:srgbClr val="33DEF2"/>
      </a:accent3>
      <a:accent4>
        <a:srgbClr val="58E99B"/>
      </a:accent4>
      <a:accent5>
        <a:srgbClr val="666699"/>
      </a:accent5>
      <a:accent6>
        <a:srgbClr val="6600CC"/>
      </a:accent6>
      <a:hlink>
        <a:srgbClr val="0563C1"/>
      </a:hlink>
      <a:folHlink>
        <a:srgbClr val="0099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القوالب العربية">
  <a:themeElements>
    <a:clrScheme name="TRA">
      <a:dk1>
        <a:sysClr val="windowText" lastClr="000000"/>
      </a:dk1>
      <a:lt1>
        <a:sysClr val="window" lastClr="FFFFFF"/>
      </a:lt1>
      <a:dk2>
        <a:srgbClr val="44546A"/>
      </a:dk2>
      <a:lt2>
        <a:srgbClr val="E7E6E6"/>
      </a:lt2>
      <a:accent1>
        <a:srgbClr val="000792"/>
      </a:accent1>
      <a:accent2>
        <a:srgbClr val="00A9B0"/>
      </a:accent2>
      <a:accent3>
        <a:srgbClr val="33DEF2"/>
      </a:accent3>
      <a:accent4>
        <a:srgbClr val="58E99B"/>
      </a:accent4>
      <a:accent5>
        <a:srgbClr val="666699"/>
      </a:accent5>
      <a:accent6>
        <a:srgbClr val="6600CC"/>
      </a:accent6>
      <a:hlink>
        <a:srgbClr val="0563C1"/>
      </a:hlink>
      <a:folHlink>
        <a:srgbClr val="0099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2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273E29C6990A4E81CCB97ECAE5A040" ma:contentTypeVersion="0" ma:contentTypeDescription="Create a new document." ma:contentTypeScope="" ma:versionID="6bc971cb59efe870ed84ed44327f939b">
  <xsd:schema xmlns:xsd="http://www.w3.org/2001/XMLSchema" xmlns:xs="http://www.w3.org/2001/XMLSchema" xmlns:p="http://schemas.microsoft.com/office/2006/metadata/properties" targetNamespace="http://schemas.microsoft.com/office/2006/metadata/properties" ma:root="true" ma:fieldsID="690f01c4aab139a1e851fe8c08e3303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1C255-492D-4165-9B07-C04A7DF7023B}">
  <ds:schemaRef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0DD30DA-EA5C-4489-B595-0CDF985C6F68}">
  <ds:schemaRefs>
    <ds:schemaRef ds:uri="http://schemas.microsoft.com/sharepoint/v3/contenttype/forms"/>
  </ds:schemaRefs>
</ds:datastoreItem>
</file>

<file path=customXml/itemProps3.xml><?xml version="1.0" encoding="utf-8"?>
<ds:datastoreItem xmlns:ds="http://schemas.openxmlformats.org/officeDocument/2006/customXml" ds:itemID="{789B9883-69AF-44D8-9683-4A2A76F4C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11824</TotalTime>
  <Words>1132</Words>
  <Application>Microsoft Office PowerPoint</Application>
  <PresentationFormat>Widescreen</PresentationFormat>
  <Paragraphs>140</Paragraphs>
  <Slides>11</Slides>
  <Notes>10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11</vt:i4>
      </vt:variant>
    </vt:vector>
  </HeadingPairs>
  <TitlesOfParts>
    <vt:vector size="24" baseType="lpstr">
      <vt:lpstr>Arial</vt:lpstr>
      <vt:lpstr>Calibri</vt:lpstr>
      <vt:lpstr>Calibri Light</vt:lpstr>
      <vt:lpstr>GE SS Two Medium</vt:lpstr>
      <vt:lpstr>Sultan normal</vt:lpstr>
      <vt:lpstr>Times New Roman</vt:lpstr>
      <vt:lpstr>Title</vt:lpstr>
      <vt:lpstr>English Layout</vt:lpstr>
      <vt:lpstr>القوالب العربية</vt:lpstr>
      <vt:lpstr>Custom Design</vt:lpstr>
      <vt:lpstr>Office 2013 - 2022 Theme</vt:lpstr>
      <vt:lpstr>1_Office 2013 - 2022 Theme</vt:lpstr>
      <vt:lpstr>2_Office 2013 - 2022 Theme</vt:lpstr>
      <vt:lpstr>PowerPoint Presentation</vt:lpstr>
      <vt:lpstr>Contents</vt:lpstr>
      <vt:lpstr>Overview of Oman’s International Connectivity</vt:lpstr>
      <vt:lpstr>Trends in Global Connectivity &amp; Infrastructure</vt:lpstr>
      <vt:lpstr>Content Providers Driving Growth in International Bandwidth</vt:lpstr>
      <vt:lpstr>Increase in International Internet Bandwidth</vt:lpstr>
      <vt:lpstr>Key Developments in the past 5 years</vt:lpstr>
      <vt:lpstr>Regulation (1/3) – International Telecommunications Cables</vt:lpstr>
      <vt:lpstr>Regulation (2/3) – RAIO</vt:lpstr>
      <vt:lpstr>Regulation (3/3) – QoS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تصنيف التجمعات السكانية في السلطنة</dc:title>
  <dc:creator>Hassan Mohamed Alawi Muqaibal</dc:creator>
  <cp:lastModifiedBy>Abdullah Shaikh Qamar</cp:lastModifiedBy>
  <cp:revision>471</cp:revision>
  <cp:lastPrinted>2021-07-14T14:16:45Z</cp:lastPrinted>
  <dcterms:created xsi:type="dcterms:W3CDTF">2021-07-13T05:12:47Z</dcterms:created>
  <dcterms:modified xsi:type="dcterms:W3CDTF">2024-12-04T11:09:47Z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0x01010091273E29C6990A4E81CCB97ECAE5A040</vt:lpwstr>
  </property>
</Properties>
</file>